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Lst>
  <p:sldSz cy="6858000" cx="12192000"/>
  <p:notesSz cx="6858000" cy="9144000"/>
  <p:embeddedFontLst>
    <p:embeddedFont>
      <p:font typeface="Helvetica Neue"/>
      <p:regular r:id="rId103"/>
      <p:bold r:id="rId104"/>
      <p:italic r:id="rId105"/>
      <p:boldItalic r:id="rId106"/>
    </p:embeddedFont>
    <p:embeddedFont>
      <p:font typeface="Source Sans Pro"/>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11" roundtripDataSignature="AMtx7mi6u1fpUmCJlkLYLayPMDXC6WgwX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07" Type="http://schemas.openxmlformats.org/officeDocument/2006/relationships/font" Target="fonts/SourceSansPro-regular.fntdata"/><Relationship Id="rId106" Type="http://schemas.openxmlformats.org/officeDocument/2006/relationships/font" Target="fonts/HelveticaNeue-boldItalic.fntdata"/><Relationship Id="rId105" Type="http://schemas.openxmlformats.org/officeDocument/2006/relationships/font" Target="fonts/HelveticaNeue-italic.fntdata"/><Relationship Id="rId104" Type="http://schemas.openxmlformats.org/officeDocument/2006/relationships/font" Target="fonts/HelveticaNeue-bold.fntdata"/><Relationship Id="rId109" Type="http://schemas.openxmlformats.org/officeDocument/2006/relationships/font" Target="fonts/SourceSansPro-italic.fntdata"/><Relationship Id="rId108" Type="http://schemas.openxmlformats.org/officeDocument/2006/relationships/font" Target="fonts/SourceSansPro-bold.fntdata"/><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103" Type="http://schemas.openxmlformats.org/officeDocument/2006/relationships/font" Target="fonts/HelveticaNeue-regular.fntdata"/><Relationship Id="rId102" Type="http://schemas.openxmlformats.org/officeDocument/2006/relationships/slide" Target="slides/slide98.xml"/><Relationship Id="rId101" Type="http://schemas.openxmlformats.org/officeDocument/2006/relationships/slide" Target="slides/slide97.xml"/><Relationship Id="rId100" Type="http://schemas.openxmlformats.org/officeDocument/2006/relationships/slide" Target="slides/slide96.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95" Type="http://schemas.openxmlformats.org/officeDocument/2006/relationships/slide" Target="slides/slide91.xml"/><Relationship Id="rId94" Type="http://schemas.openxmlformats.org/officeDocument/2006/relationships/slide" Target="slides/slide90.xml"/><Relationship Id="rId97" Type="http://schemas.openxmlformats.org/officeDocument/2006/relationships/slide" Target="slides/slide93.xml"/><Relationship Id="rId96" Type="http://schemas.openxmlformats.org/officeDocument/2006/relationships/slide" Target="slides/slide92.xml"/><Relationship Id="rId11" Type="http://schemas.openxmlformats.org/officeDocument/2006/relationships/slide" Target="slides/slide7.xml"/><Relationship Id="rId99" Type="http://schemas.openxmlformats.org/officeDocument/2006/relationships/slide" Target="slides/slide95.xml"/><Relationship Id="rId10" Type="http://schemas.openxmlformats.org/officeDocument/2006/relationships/slide" Target="slides/slide6.xml"/><Relationship Id="rId98" Type="http://schemas.openxmlformats.org/officeDocument/2006/relationships/slide" Target="slides/slide94.xml"/><Relationship Id="rId13" Type="http://schemas.openxmlformats.org/officeDocument/2006/relationships/slide" Target="slides/slide9.xml"/><Relationship Id="rId12" Type="http://schemas.openxmlformats.org/officeDocument/2006/relationships/slide" Target="slides/slide8.xml"/><Relationship Id="rId91" Type="http://schemas.openxmlformats.org/officeDocument/2006/relationships/slide" Target="slides/slide87.xml"/><Relationship Id="rId90" Type="http://schemas.openxmlformats.org/officeDocument/2006/relationships/slide" Target="slides/slide86.xml"/><Relationship Id="rId93" Type="http://schemas.openxmlformats.org/officeDocument/2006/relationships/slide" Target="slides/slide89.xml"/><Relationship Id="rId92" Type="http://schemas.openxmlformats.org/officeDocument/2006/relationships/slide" Target="slides/slide88.xml"/><Relationship Id="rId15" Type="http://schemas.openxmlformats.org/officeDocument/2006/relationships/slide" Target="slides/slide11.xml"/><Relationship Id="rId110" Type="http://schemas.openxmlformats.org/officeDocument/2006/relationships/font" Target="fonts/SourceSansPro-boldItalic.fntdata"/><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 Id="rId111" Type="http://customschemas.google.com/relationships/presentationmetadata" Target="metadata"/><Relationship Id="rId84" Type="http://schemas.openxmlformats.org/officeDocument/2006/relationships/slide" Target="slides/slide80.xml"/><Relationship Id="rId83" Type="http://schemas.openxmlformats.org/officeDocument/2006/relationships/slide" Target="slides/slide79.xml"/><Relationship Id="rId86" Type="http://schemas.openxmlformats.org/officeDocument/2006/relationships/slide" Target="slides/slide82.xml"/><Relationship Id="rId85" Type="http://schemas.openxmlformats.org/officeDocument/2006/relationships/slide" Target="slides/slide81.xml"/><Relationship Id="rId88" Type="http://schemas.openxmlformats.org/officeDocument/2006/relationships/slide" Target="slides/slide84.xml"/><Relationship Id="rId87" Type="http://schemas.openxmlformats.org/officeDocument/2006/relationships/slide" Target="slides/slide83.xml"/><Relationship Id="rId89" Type="http://schemas.openxmlformats.org/officeDocument/2006/relationships/slide" Target="slides/slide85.xml"/><Relationship Id="rId80" Type="http://schemas.openxmlformats.org/officeDocument/2006/relationships/slide" Target="slides/slide76.xml"/><Relationship Id="rId82" Type="http://schemas.openxmlformats.org/officeDocument/2006/relationships/slide" Target="slides/slide78.xml"/><Relationship Id="rId81" Type="http://schemas.openxmlformats.org/officeDocument/2006/relationships/slide" Target="slides/slide77.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73" Type="http://schemas.openxmlformats.org/officeDocument/2006/relationships/slide" Target="slides/slide69.xml"/><Relationship Id="rId72" Type="http://schemas.openxmlformats.org/officeDocument/2006/relationships/slide" Target="slides/slide68.xml"/><Relationship Id="rId75" Type="http://schemas.openxmlformats.org/officeDocument/2006/relationships/slide" Target="slides/slide71.xml"/><Relationship Id="rId74" Type="http://schemas.openxmlformats.org/officeDocument/2006/relationships/slide" Target="slides/slide70.xml"/><Relationship Id="rId77" Type="http://schemas.openxmlformats.org/officeDocument/2006/relationships/slide" Target="slides/slide73.xml"/><Relationship Id="rId76" Type="http://schemas.openxmlformats.org/officeDocument/2006/relationships/slide" Target="slides/slide72.xml"/><Relationship Id="rId79" Type="http://schemas.openxmlformats.org/officeDocument/2006/relationships/slide" Target="slides/slide75.xml"/><Relationship Id="rId78" Type="http://schemas.openxmlformats.org/officeDocument/2006/relationships/slide" Target="slides/slide74.xml"/><Relationship Id="rId71" Type="http://schemas.openxmlformats.org/officeDocument/2006/relationships/slide" Target="slides/slide67.xml"/><Relationship Id="rId70" Type="http://schemas.openxmlformats.org/officeDocument/2006/relationships/slide" Target="slides/slide66.xml"/><Relationship Id="rId62" Type="http://schemas.openxmlformats.org/officeDocument/2006/relationships/slide" Target="slides/slide58.xml"/><Relationship Id="rId61" Type="http://schemas.openxmlformats.org/officeDocument/2006/relationships/slide" Target="slides/slide57.xml"/><Relationship Id="rId64" Type="http://schemas.openxmlformats.org/officeDocument/2006/relationships/slide" Target="slides/slide60.xml"/><Relationship Id="rId63" Type="http://schemas.openxmlformats.org/officeDocument/2006/relationships/slide" Target="slides/slide59.xml"/><Relationship Id="rId66" Type="http://schemas.openxmlformats.org/officeDocument/2006/relationships/slide" Target="slides/slide62.xml"/><Relationship Id="rId65" Type="http://schemas.openxmlformats.org/officeDocument/2006/relationships/slide" Target="slides/slide61.xml"/><Relationship Id="rId68" Type="http://schemas.openxmlformats.org/officeDocument/2006/relationships/slide" Target="slides/slide64.xml"/><Relationship Id="rId67" Type="http://schemas.openxmlformats.org/officeDocument/2006/relationships/slide" Target="slides/slide63.xml"/><Relationship Id="rId60" Type="http://schemas.openxmlformats.org/officeDocument/2006/relationships/slide" Target="slides/slide56.xml"/><Relationship Id="rId69" Type="http://schemas.openxmlformats.org/officeDocument/2006/relationships/slide" Target="slides/slide6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55" Type="http://schemas.openxmlformats.org/officeDocument/2006/relationships/slide" Target="slides/slide51.xml"/><Relationship Id="rId54" Type="http://schemas.openxmlformats.org/officeDocument/2006/relationships/slide" Target="slides/slide50.xml"/><Relationship Id="rId57" Type="http://schemas.openxmlformats.org/officeDocument/2006/relationships/slide" Target="slides/slide53.xml"/><Relationship Id="rId56" Type="http://schemas.openxmlformats.org/officeDocument/2006/relationships/slide" Target="slides/slide52.xml"/><Relationship Id="rId59" Type="http://schemas.openxmlformats.org/officeDocument/2006/relationships/slide" Target="slides/slide55.xml"/><Relationship Id="rId58"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 name="Google Shape;8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p1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0" name="Google Shape;140;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 name="Shape 157"/>
        <p:cNvGrpSpPr/>
        <p:nvPr/>
      </p:nvGrpSpPr>
      <p:grpSpPr>
        <a:xfrm>
          <a:off x="0" y="0"/>
          <a:ext cx="0" cy="0"/>
          <a:chOff x="0" y="0"/>
          <a:chExt cx="0" cy="0"/>
        </a:xfrm>
      </p:grpSpPr>
      <p:sp>
        <p:nvSpPr>
          <p:cNvPr id="158" name="Google Shape;158;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5" name="Google Shape;16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1" name="Google Shape;17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6" name="Google Shape;176;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2" name="Google Shape;182;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6" name="Google Shape;196;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 name="Google Shape;92;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6" name="Google Shape;206;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 name="Shape 209"/>
        <p:cNvGrpSpPr/>
        <p:nvPr/>
      </p:nvGrpSpPr>
      <p:grpSpPr>
        <a:xfrm>
          <a:off x="0" y="0"/>
          <a:ext cx="0" cy="0"/>
          <a:chOff x="0" y="0"/>
          <a:chExt cx="0" cy="0"/>
        </a:xfrm>
      </p:grpSpPr>
      <p:sp>
        <p:nvSpPr>
          <p:cNvPr id="210" name="Google Shape;210;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1" name="Google Shape;211;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2" name="Google Shape;222;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8" name="Google Shape;228;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9" name="Google Shape;249;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5" name="Google Shape;25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p2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2" name="Google Shape;262;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7" name="Google Shape;97;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3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p3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3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8" name="Google Shape;288;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p3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4" name="Google Shape;294;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p3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p3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5" name="Google Shape;305;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p3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p3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1" name="Google Shape;321;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p3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6" name="Google Shape;326;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3" name="Google Shape;1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4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6" name="Shape 336"/>
        <p:cNvGrpSpPr/>
        <p:nvPr/>
      </p:nvGrpSpPr>
      <p:grpSpPr>
        <a:xfrm>
          <a:off x="0" y="0"/>
          <a:ext cx="0" cy="0"/>
          <a:chOff x="0" y="0"/>
          <a:chExt cx="0" cy="0"/>
        </a:xfrm>
      </p:grpSpPr>
      <p:sp>
        <p:nvSpPr>
          <p:cNvPr id="337" name="Google Shape;337;p4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8" name="Google Shape;338;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p4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4" name="Google Shape;344;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p4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p4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6" name="Google Shape;356;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p4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p4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9" name="Google Shape;369;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p4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6" name="Google Shape;37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4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p4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4" name="Google Shape;384;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8" name="Google Shape;108;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p5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6" name="Google Shape;396;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8" name="Shape 398"/>
        <p:cNvGrpSpPr/>
        <p:nvPr/>
      </p:nvGrpSpPr>
      <p:grpSpPr>
        <a:xfrm>
          <a:off x="0" y="0"/>
          <a:ext cx="0" cy="0"/>
          <a:chOff x="0" y="0"/>
          <a:chExt cx="0" cy="0"/>
        </a:xfrm>
      </p:grpSpPr>
      <p:sp>
        <p:nvSpPr>
          <p:cNvPr id="399" name="Google Shape;399;p5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0" name="Google Shape;400;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2" name="Shape 402"/>
        <p:cNvGrpSpPr/>
        <p:nvPr/>
      </p:nvGrpSpPr>
      <p:grpSpPr>
        <a:xfrm>
          <a:off x="0" y="0"/>
          <a:ext cx="0" cy="0"/>
          <a:chOff x="0" y="0"/>
          <a:chExt cx="0" cy="0"/>
        </a:xfrm>
      </p:grpSpPr>
      <p:sp>
        <p:nvSpPr>
          <p:cNvPr id="403" name="Google Shape;403;p5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4" name="Google Shape;404;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p5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9" name="Google Shape;409;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p5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4" name="Google Shape;414;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5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4" name="Google Shape;424;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p5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4" name="Google Shape;434;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4" name="Google Shape;114;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p6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1" name="Google Shape;441;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p6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8" name="Google Shape;448;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p6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3" name="Google Shape;45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6" name="Shape 456"/>
        <p:cNvGrpSpPr/>
        <p:nvPr/>
      </p:nvGrpSpPr>
      <p:grpSpPr>
        <a:xfrm>
          <a:off x="0" y="0"/>
          <a:ext cx="0" cy="0"/>
          <a:chOff x="0" y="0"/>
          <a:chExt cx="0" cy="0"/>
        </a:xfrm>
      </p:grpSpPr>
      <p:sp>
        <p:nvSpPr>
          <p:cNvPr id="457" name="Google Shape;457;p6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8" name="Google Shape;458;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p6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3" name="Google Shape;463;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7" name="Shape 467"/>
        <p:cNvGrpSpPr/>
        <p:nvPr/>
      </p:nvGrpSpPr>
      <p:grpSpPr>
        <a:xfrm>
          <a:off x="0" y="0"/>
          <a:ext cx="0" cy="0"/>
          <a:chOff x="0" y="0"/>
          <a:chExt cx="0" cy="0"/>
        </a:xfrm>
      </p:grpSpPr>
      <p:sp>
        <p:nvSpPr>
          <p:cNvPr id="468" name="Google Shape;468;p6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9" name="Google Shape;469;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p6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0" name="Shape 480"/>
        <p:cNvGrpSpPr/>
        <p:nvPr/>
      </p:nvGrpSpPr>
      <p:grpSpPr>
        <a:xfrm>
          <a:off x="0" y="0"/>
          <a:ext cx="0" cy="0"/>
          <a:chOff x="0" y="0"/>
          <a:chExt cx="0" cy="0"/>
        </a:xfrm>
      </p:grpSpPr>
      <p:sp>
        <p:nvSpPr>
          <p:cNvPr id="481" name="Google Shape;481;p6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2" name="Google Shape;482;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p6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2" name="Google Shape;492;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1" name="Google Shape;121;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p7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p7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3" name="Google Shape;503;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7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6" name="Shape 516"/>
        <p:cNvGrpSpPr/>
        <p:nvPr/>
      </p:nvGrpSpPr>
      <p:grpSpPr>
        <a:xfrm>
          <a:off x="0" y="0"/>
          <a:ext cx="0" cy="0"/>
          <a:chOff x="0" y="0"/>
          <a:chExt cx="0" cy="0"/>
        </a:xfrm>
      </p:grpSpPr>
      <p:sp>
        <p:nvSpPr>
          <p:cNvPr id="517" name="Google Shape;517;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8" name="Google Shape;518;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p7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6" name="Google Shape;526;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p7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3" name="Google Shape;533;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p7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2" name="Google Shape;542;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8" name="Shape 548"/>
        <p:cNvGrpSpPr/>
        <p:nvPr/>
      </p:nvGrpSpPr>
      <p:grpSpPr>
        <a:xfrm>
          <a:off x="0" y="0"/>
          <a:ext cx="0" cy="0"/>
          <a:chOff x="0" y="0"/>
          <a:chExt cx="0" cy="0"/>
        </a:xfrm>
      </p:grpSpPr>
      <p:sp>
        <p:nvSpPr>
          <p:cNvPr id="549" name="Google Shape;549;p7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0" name="Google Shape;550;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7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4" name="Shape 564"/>
        <p:cNvGrpSpPr/>
        <p:nvPr/>
      </p:nvGrpSpPr>
      <p:grpSpPr>
        <a:xfrm>
          <a:off x="0" y="0"/>
          <a:ext cx="0" cy="0"/>
          <a:chOff x="0" y="0"/>
          <a:chExt cx="0" cy="0"/>
        </a:xfrm>
      </p:grpSpPr>
      <p:sp>
        <p:nvSpPr>
          <p:cNvPr id="565" name="Google Shape;565;p7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6" name="Google Shape;566;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8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p8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7" name="Google Shape;577;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p8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2" name="Google Shape;582;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8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1" name="Shape 591"/>
        <p:cNvGrpSpPr/>
        <p:nvPr/>
      </p:nvGrpSpPr>
      <p:grpSpPr>
        <a:xfrm>
          <a:off x="0" y="0"/>
          <a:ext cx="0" cy="0"/>
          <a:chOff x="0" y="0"/>
          <a:chExt cx="0" cy="0"/>
        </a:xfrm>
      </p:grpSpPr>
      <p:sp>
        <p:nvSpPr>
          <p:cNvPr id="592" name="Google Shape;592;p8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3" name="Google Shape;593;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8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8" name="Google Shape;598;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p8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4" name="Google Shape;604;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p8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3" name="Shape 613"/>
        <p:cNvGrpSpPr/>
        <p:nvPr/>
      </p:nvGrpSpPr>
      <p:grpSpPr>
        <a:xfrm>
          <a:off x="0" y="0"/>
          <a:ext cx="0" cy="0"/>
          <a:chOff x="0" y="0"/>
          <a:chExt cx="0" cy="0"/>
        </a:xfrm>
      </p:grpSpPr>
      <p:sp>
        <p:nvSpPr>
          <p:cNvPr id="614" name="Google Shape;614;p8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5" name="Google Shape;615;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p8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1" name="Google Shape;621;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4" name="Shape 624"/>
        <p:cNvGrpSpPr/>
        <p:nvPr/>
      </p:nvGrpSpPr>
      <p:grpSpPr>
        <a:xfrm>
          <a:off x="0" y="0"/>
          <a:ext cx="0" cy="0"/>
          <a:chOff x="0" y="0"/>
          <a:chExt cx="0" cy="0"/>
        </a:xfrm>
      </p:grpSpPr>
      <p:sp>
        <p:nvSpPr>
          <p:cNvPr id="625" name="Google Shape;625;p9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6" name="Google Shape;626;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2" name="Google Shape;632;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6" name="Shape 636"/>
        <p:cNvGrpSpPr/>
        <p:nvPr/>
      </p:nvGrpSpPr>
      <p:grpSpPr>
        <a:xfrm>
          <a:off x="0" y="0"/>
          <a:ext cx="0" cy="0"/>
          <a:chOff x="0" y="0"/>
          <a:chExt cx="0" cy="0"/>
        </a:xfrm>
      </p:grpSpPr>
      <p:sp>
        <p:nvSpPr>
          <p:cNvPr id="637" name="Google Shape;637;p9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8" name="Google Shape;638;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p9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5" name="Google Shape;645;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p9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1" name="Google Shape;651;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p9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7" name="Google Shape;657;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0" name="Shape 660"/>
        <p:cNvGrpSpPr/>
        <p:nvPr/>
      </p:nvGrpSpPr>
      <p:grpSpPr>
        <a:xfrm>
          <a:off x="0" y="0"/>
          <a:ext cx="0" cy="0"/>
          <a:chOff x="0" y="0"/>
          <a:chExt cx="0" cy="0"/>
        </a:xfrm>
      </p:grpSpPr>
      <p:sp>
        <p:nvSpPr>
          <p:cNvPr id="661" name="Google Shape;661;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2" name="Google Shape;662;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p9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e0ef7881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e0ef7881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5" name="Google Shape;675;ge0ef78810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99"/>
          <p:cNvSpPr txBox="1"/>
          <p:nvPr>
            <p:ph type="ctrTitle"/>
          </p:nvPr>
        </p:nvSpPr>
        <p:spPr>
          <a:xfrm>
            <a:off x="1524000" y="1122363"/>
            <a:ext cx="9144000" cy="2387600"/>
          </a:xfrm>
          <a:prstGeom prst="rect">
            <a:avLst/>
          </a:prstGeom>
          <a:noFill/>
          <a:ln>
            <a:noFill/>
          </a:ln>
        </p:spPr>
        <p:txBody>
          <a:bodyPr anchorCtr="0" anchor="b" bIns="45700" lIns="91425" spcFirstLastPara="1" rIns="91425" wrap="square" tIns="4570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99"/>
          <p:cNvSpPr txBox="1"/>
          <p:nvPr>
            <p:ph idx="1" type="subTitle"/>
          </p:nvPr>
        </p:nvSpPr>
        <p:spPr>
          <a:xfrm>
            <a:off x="1524000" y="3602038"/>
            <a:ext cx="9144000" cy="1655762"/>
          </a:xfrm>
          <a:prstGeom prst="rect">
            <a:avLst/>
          </a:prstGeom>
          <a:noFill/>
          <a:ln>
            <a:noFill/>
          </a:ln>
        </p:spPr>
        <p:txBody>
          <a:bodyPr anchorCtr="0" anchor="t" bIns="45700" lIns="91425" spcFirstLastPara="1" rIns="91425" wrap="square" tIns="4570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8" name="Google Shape;18;p9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 name="Google Shape;19;p9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 name="Google Shape;20;p9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72" name="Shape 72"/>
        <p:cNvGrpSpPr/>
        <p:nvPr/>
      </p:nvGrpSpPr>
      <p:grpSpPr>
        <a:xfrm>
          <a:off x="0" y="0"/>
          <a:ext cx="0" cy="0"/>
          <a:chOff x="0" y="0"/>
          <a:chExt cx="0" cy="0"/>
        </a:xfrm>
      </p:grpSpPr>
      <p:sp>
        <p:nvSpPr>
          <p:cNvPr id="73" name="Google Shape;73;p10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08"/>
          <p:cNvSpPr txBox="1"/>
          <p:nvPr>
            <p:ph idx="1" type="body"/>
          </p:nvPr>
        </p:nvSpPr>
        <p:spPr>
          <a:xfrm rot="5400000">
            <a:off x="3920331" y="-1256506"/>
            <a:ext cx="4351338" cy="105156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5" name="Google Shape;75;p10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6" name="Google Shape;76;p10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7" name="Google Shape;77;p10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09"/>
          <p:cNvSpPr txBox="1"/>
          <p:nvPr>
            <p:ph type="title"/>
          </p:nvPr>
        </p:nvSpPr>
        <p:spPr>
          <a:xfrm rot="5400000">
            <a:off x="7133431" y="1956594"/>
            <a:ext cx="5811838" cy="26289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09"/>
          <p:cNvSpPr txBox="1"/>
          <p:nvPr>
            <p:ph idx="1" type="body"/>
          </p:nvPr>
        </p:nvSpPr>
        <p:spPr>
          <a:xfrm rot="5400000">
            <a:off x="1799431" y="-596106"/>
            <a:ext cx="5811838" cy="77343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1" name="Google Shape;81;p109"/>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109"/>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3" name="Google Shape;83;p109"/>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1" name="Shape 21"/>
        <p:cNvGrpSpPr/>
        <p:nvPr/>
      </p:nvGrpSpPr>
      <p:grpSpPr>
        <a:xfrm>
          <a:off x="0" y="0"/>
          <a:ext cx="0" cy="0"/>
          <a:chOff x="0" y="0"/>
          <a:chExt cx="0" cy="0"/>
        </a:xfrm>
      </p:grpSpPr>
      <p:sp>
        <p:nvSpPr>
          <p:cNvPr id="22" name="Google Shape;22;p100"/>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 name="Google Shape;23;p100"/>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4" name="Google Shape;24;p100"/>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5" name="Shape 25"/>
        <p:cNvGrpSpPr/>
        <p:nvPr/>
      </p:nvGrpSpPr>
      <p:grpSpPr>
        <a:xfrm>
          <a:off x="0" y="0"/>
          <a:ext cx="0" cy="0"/>
          <a:chOff x="0" y="0"/>
          <a:chExt cx="0" cy="0"/>
        </a:xfrm>
      </p:grpSpPr>
      <p:sp>
        <p:nvSpPr>
          <p:cNvPr id="26" name="Google Shape;26;p10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 name="Google Shape;27;p101"/>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8" name="Google Shape;28;p101"/>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 name="Google Shape;29;p101"/>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 name="Google Shape;30;p101"/>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1" name="Shape 31"/>
        <p:cNvGrpSpPr/>
        <p:nvPr/>
      </p:nvGrpSpPr>
      <p:grpSpPr>
        <a:xfrm>
          <a:off x="0" y="0"/>
          <a:ext cx="0" cy="0"/>
          <a:chOff x="0" y="0"/>
          <a:chExt cx="0" cy="0"/>
        </a:xfrm>
      </p:grpSpPr>
      <p:sp>
        <p:nvSpPr>
          <p:cNvPr id="32" name="Google Shape;32;p102"/>
          <p:cNvSpPr txBox="1"/>
          <p:nvPr>
            <p:ph type="title"/>
          </p:nvPr>
        </p:nvSpPr>
        <p:spPr>
          <a:xfrm>
            <a:off x="831850" y="1709738"/>
            <a:ext cx="10515600" cy="2852737"/>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3" name="Google Shape;33;p102"/>
          <p:cNvSpPr txBox="1"/>
          <p:nvPr>
            <p:ph idx="1" type="body"/>
          </p:nvPr>
        </p:nvSpPr>
        <p:spPr>
          <a:xfrm>
            <a:off x="831850" y="4589463"/>
            <a:ext cx="10515600" cy="1500187"/>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888888"/>
              </a:buClr>
              <a:buSzPts val="2400"/>
              <a:buNone/>
              <a:defRPr sz="2400">
                <a:solidFill>
                  <a:srgbClr val="888888"/>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4" name="Google Shape;34;p102"/>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02"/>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 name="Google Shape;36;p102"/>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37" name="Shape 37"/>
        <p:cNvGrpSpPr/>
        <p:nvPr/>
      </p:nvGrpSpPr>
      <p:grpSpPr>
        <a:xfrm>
          <a:off x="0" y="0"/>
          <a:ext cx="0" cy="0"/>
          <a:chOff x="0" y="0"/>
          <a:chExt cx="0" cy="0"/>
        </a:xfrm>
      </p:grpSpPr>
      <p:sp>
        <p:nvSpPr>
          <p:cNvPr id="38" name="Google Shape;38;p10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9" name="Google Shape;39;p103"/>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 name="Google Shape;40;p103"/>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 name="Google Shape;41;p103"/>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2" name="Google Shape;42;p103"/>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3" name="Google Shape;43;p103"/>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44" name="Shape 44"/>
        <p:cNvGrpSpPr/>
        <p:nvPr/>
      </p:nvGrpSpPr>
      <p:grpSpPr>
        <a:xfrm>
          <a:off x="0" y="0"/>
          <a:ext cx="0" cy="0"/>
          <a:chOff x="0" y="0"/>
          <a:chExt cx="0" cy="0"/>
        </a:xfrm>
      </p:grpSpPr>
      <p:sp>
        <p:nvSpPr>
          <p:cNvPr id="45" name="Google Shape;45;p104"/>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104"/>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7" name="Google Shape;47;p104"/>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8" name="Google Shape;48;p10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2400"/>
              <a:buNone/>
              <a:defRPr b="1" sz="2400"/>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49" name="Google Shape;49;p10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0" name="Google Shape;50;p104"/>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1" name="Google Shape;51;p104"/>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2" name="Google Shape;52;p104"/>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3" name="Shape 53"/>
        <p:cNvGrpSpPr/>
        <p:nvPr/>
      </p:nvGrpSpPr>
      <p:grpSpPr>
        <a:xfrm>
          <a:off x="0" y="0"/>
          <a:ext cx="0" cy="0"/>
          <a:chOff x="0" y="0"/>
          <a:chExt cx="0" cy="0"/>
        </a:xfrm>
      </p:grpSpPr>
      <p:sp>
        <p:nvSpPr>
          <p:cNvPr id="54" name="Google Shape;54;p10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105"/>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6" name="Google Shape;56;p105"/>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105"/>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58" name="Shape 58"/>
        <p:cNvGrpSpPr/>
        <p:nvPr/>
      </p:nvGrpSpPr>
      <p:grpSpPr>
        <a:xfrm>
          <a:off x="0" y="0"/>
          <a:ext cx="0" cy="0"/>
          <a:chOff x="0" y="0"/>
          <a:chExt cx="0" cy="0"/>
        </a:xfrm>
      </p:grpSpPr>
      <p:sp>
        <p:nvSpPr>
          <p:cNvPr id="59" name="Google Shape;59;p10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06"/>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61" name="Google Shape;61;p106"/>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2" name="Google Shape;62;p106"/>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3" name="Google Shape;63;p106"/>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4" name="Google Shape;64;p106"/>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7"/>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7"/>
          <p:cNvSpPr/>
          <p:nvPr>
            <p:ph idx="2" type="pic"/>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lvl="0" marR="0" rtl="0" algn="l">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sp>
        <p:nvSpPr>
          <p:cNvPr id="68" name="Google Shape;68;p107"/>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69" name="Google Shape;69;p107"/>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0" name="Google Shape;70;p107"/>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1" name="Google Shape;71;p107"/>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alibri"/>
              <a:buNone/>
              <a:defRPr b="0" i="0" sz="4400"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9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9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9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6.png"/><Relationship Id="rId4" Type="http://schemas.openxmlformats.org/officeDocument/2006/relationships/image" Target="../media/image1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35.png"/><Relationship Id="rId4" Type="http://schemas.openxmlformats.org/officeDocument/2006/relationships/image" Target="../media/image21.png"/><Relationship Id="rId5"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43.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6.png"/><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2.png"/><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27.png"/><Relationship Id="rId4" Type="http://schemas.openxmlformats.org/officeDocument/2006/relationships/image" Target="../media/image38.png"/><Relationship Id="rId5" Type="http://schemas.openxmlformats.org/officeDocument/2006/relationships/image" Target="../media/image34.png"/><Relationship Id="rId6"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0.png"/><Relationship Id="rId4" Type="http://schemas.openxmlformats.org/officeDocument/2006/relationships/image" Target="../media/image36.png"/><Relationship Id="rId5" Type="http://schemas.openxmlformats.org/officeDocument/2006/relationships/image" Target="../media/image29.png"/><Relationship Id="rId6" Type="http://schemas.openxmlformats.org/officeDocument/2006/relationships/image" Target="../media/image40.png"/><Relationship Id="rId7" Type="http://schemas.openxmlformats.org/officeDocument/2006/relationships/image" Target="../media/image59.png"/><Relationship Id="rId8" Type="http://schemas.openxmlformats.org/officeDocument/2006/relationships/image" Target="../media/image4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4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44.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48.png"/><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52.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46.png"/><Relationship Id="rId4" Type="http://schemas.openxmlformats.org/officeDocument/2006/relationships/image" Target="../media/image56.png"/><Relationship Id="rId5" Type="http://schemas.openxmlformats.org/officeDocument/2006/relationships/image" Target="../media/image54.png"/><Relationship Id="rId6" Type="http://schemas.openxmlformats.org/officeDocument/2006/relationships/image" Target="../media/image5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41.png"/><Relationship Id="rId4" Type="http://schemas.openxmlformats.org/officeDocument/2006/relationships/image" Target="../media/image60.png"/><Relationship Id="rId5" Type="http://schemas.openxmlformats.org/officeDocument/2006/relationships/image" Target="../media/image5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47.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6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 Id="rId3" Type="http://schemas.openxmlformats.org/officeDocument/2006/relationships/image" Target="../media/image66.png"/><Relationship Id="rId4" Type="http://schemas.openxmlformats.org/officeDocument/2006/relationships/image" Target="../media/image8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67.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71.png"/><Relationship Id="rId4" Type="http://schemas.openxmlformats.org/officeDocument/2006/relationships/image" Target="../media/image7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 Id="rId3" Type="http://schemas.openxmlformats.org/officeDocument/2006/relationships/image" Target="../media/image81.png"/><Relationship Id="rId4" Type="http://schemas.openxmlformats.org/officeDocument/2006/relationships/image" Target="../media/image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83.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80.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79.png"/><Relationship Id="rId4" Type="http://schemas.openxmlformats.org/officeDocument/2006/relationships/image" Target="../media/image85.png"/><Relationship Id="rId5" Type="http://schemas.openxmlformats.org/officeDocument/2006/relationships/image" Target="../media/image75.png"/><Relationship Id="rId6" Type="http://schemas.openxmlformats.org/officeDocument/2006/relationships/image" Target="../media/image87.png"/><Relationship Id="rId7" Type="http://schemas.openxmlformats.org/officeDocument/2006/relationships/image" Target="../media/image77.png"/><Relationship Id="rId8" Type="http://schemas.openxmlformats.org/officeDocument/2006/relationships/image" Target="../media/image7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8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82.png"/><Relationship Id="rId4" Type="http://schemas.openxmlformats.org/officeDocument/2006/relationships/image" Target="../media/image9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89.png"/><Relationship Id="rId4" Type="http://schemas.openxmlformats.org/officeDocument/2006/relationships/image" Target="../media/image8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93.png"/><Relationship Id="rId4" Type="http://schemas.openxmlformats.org/officeDocument/2006/relationships/image" Target="../media/image9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95.png"/><Relationship Id="rId4" Type="http://schemas.openxmlformats.org/officeDocument/2006/relationships/image" Target="../media/image9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104.png"/><Relationship Id="rId4" Type="http://schemas.openxmlformats.org/officeDocument/2006/relationships/image" Target="../media/image9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90.png"/><Relationship Id="rId4" Type="http://schemas.openxmlformats.org/officeDocument/2006/relationships/image" Target="../media/image9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102.png"/><Relationship Id="rId4" Type="http://schemas.openxmlformats.org/officeDocument/2006/relationships/image" Target="../media/image105.png"/><Relationship Id="rId5" Type="http://schemas.openxmlformats.org/officeDocument/2006/relationships/image" Target="../media/image10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100.png"/><Relationship Id="rId4" Type="http://schemas.openxmlformats.org/officeDocument/2006/relationships/image" Target="../media/image103.png"/><Relationship Id="rId5" Type="http://schemas.openxmlformats.org/officeDocument/2006/relationships/image" Target="../media/image9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 Id="rId4" Type="http://schemas.openxmlformats.org/officeDocument/2006/relationships/image" Target="../media/image1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0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1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11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108.png"/><Relationship Id="rId4" Type="http://schemas.openxmlformats.org/officeDocument/2006/relationships/image" Target="../media/image106.png"/><Relationship Id="rId5" Type="http://schemas.openxmlformats.org/officeDocument/2006/relationships/image" Target="../media/image10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115.png"/><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11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12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1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1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24.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26.png"/><Relationship Id="rId4" Type="http://schemas.openxmlformats.org/officeDocument/2006/relationships/image" Target="../media/image122.png"/><Relationship Id="rId5" Type="http://schemas.openxmlformats.org/officeDocument/2006/relationships/image" Target="../media/image128.png"/><Relationship Id="rId6" Type="http://schemas.openxmlformats.org/officeDocument/2006/relationships/image" Target="../media/image12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1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30.png"/><Relationship Id="rId4" Type="http://schemas.openxmlformats.org/officeDocument/2006/relationships/hyperlink" Target="https://docs.databricks.com/notebooks/notebooks-use.html#run" TargetMode="External"/><Relationship Id="rId5" Type="http://schemas.openxmlformats.org/officeDocument/2006/relationships/image" Target="../media/image119.png"/><Relationship Id="rId6" Type="http://schemas.openxmlformats.org/officeDocument/2006/relationships/image" Target="../media/image13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127.png"/><Relationship Id="rId4" Type="http://schemas.openxmlformats.org/officeDocument/2006/relationships/image" Target="../media/image151.png"/><Relationship Id="rId5" Type="http://schemas.openxmlformats.org/officeDocument/2006/relationships/image" Target="../media/image133.png"/><Relationship Id="rId6" Type="http://schemas.openxmlformats.org/officeDocument/2006/relationships/image" Target="../media/image129.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31.png"/><Relationship Id="rId4" Type="http://schemas.openxmlformats.org/officeDocument/2006/relationships/image" Target="../media/image146.png"/><Relationship Id="rId5" Type="http://schemas.openxmlformats.org/officeDocument/2006/relationships/image" Target="../media/image15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39.png"/><Relationship Id="rId4" Type="http://schemas.openxmlformats.org/officeDocument/2006/relationships/image" Target="../media/image135.png"/><Relationship Id="rId5" Type="http://schemas.openxmlformats.org/officeDocument/2006/relationships/image" Target="../media/image136.png"/><Relationship Id="rId6" Type="http://schemas.openxmlformats.org/officeDocument/2006/relationships/image" Target="../media/image132.png"/><Relationship Id="rId7" Type="http://schemas.openxmlformats.org/officeDocument/2006/relationships/image" Target="../media/image14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34.png"/><Relationship Id="rId4" Type="http://schemas.openxmlformats.org/officeDocument/2006/relationships/image" Target="../media/image144.png"/><Relationship Id="rId5" Type="http://schemas.openxmlformats.org/officeDocument/2006/relationships/image" Target="../media/image148.png"/><Relationship Id="rId6" Type="http://schemas.openxmlformats.org/officeDocument/2006/relationships/image" Target="../media/image138.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47.png"/><Relationship Id="rId4" Type="http://schemas.openxmlformats.org/officeDocument/2006/relationships/image" Target="../media/image140.png"/><Relationship Id="rId5" Type="http://schemas.openxmlformats.org/officeDocument/2006/relationships/image" Target="../media/image142.png"/><Relationship Id="rId6" Type="http://schemas.openxmlformats.org/officeDocument/2006/relationships/image" Target="../media/image141.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45.png"/><Relationship Id="rId4" Type="http://schemas.openxmlformats.org/officeDocument/2006/relationships/image" Target="../media/image156.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4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png"/><Relationship Id="rId4" Type="http://schemas.openxmlformats.org/officeDocument/2006/relationships/image" Target="../media/image18.png"/><Relationship Id="rId5" Type="http://schemas.openxmlformats.org/officeDocument/2006/relationships/image" Target="../media/image1.png"/><Relationship Id="rId6" Type="http://schemas.openxmlformats.org/officeDocument/2006/relationships/image" Target="../media/image12.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50.png"/><Relationship Id="rId4" Type="http://schemas.openxmlformats.org/officeDocument/2006/relationships/image" Target="../media/image15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5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5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61.png"/><Relationship Id="rId4" Type="http://schemas.openxmlformats.org/officeDocument/2006/relationships/image" Target="../media/image16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5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59.png"/><Relationship Id="rId4" Type="http://schemas.openxmlformats.org/officeDocument/2006/relationships/image" Target="../media/image1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6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69.png"/><Relationship Id="rId4" Type="http://schemas.openxmlformats.org/officeDocument/2006/relationships/image" Target="../media/image172.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71.png"/><Relationship Id="rId4" Type="http://schemas.openxmlformats.org/officeDocument/2006/relationships/image" Target="../media/image160.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7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4.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75.png"/><Relationship Id="rId4" Type="http://schemas.openxmlformats.org/officeDocument/2006/relationships/image" Target="../media/image164.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1.xml"/><Relationship Id="rId3" Type="http://schemas.openxmlformats.org/officeDocument/2006/relationships/image" Target="../media/image168.png"/><Relationship Id="rId4" Type="http://schemas.openxmlformats.org/officeDocument/2006/relationships/image" Target="../media/image170.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62.png"/><Relationship Id="rId4" Type="http://schemas.openxmlformats.org/officeDocument/2006/relationships/image" Target="../media/image182.png"/><Relationship Id="rId5" Type="http://schemas.openxmlformats.org/officeDocument/2006/relationships/image" Target="../media/image16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3.xml"/><Relationship Id="rId3" Type="http://schemas.openxmlformats.org/officeDocument/2006/relationships/image" Target="../media/image165.png"/><Relationship Id="rId4" Type="http://schemas.openxmlformats.org/officeDocument/2006/relationships/image" Target="../media/image179.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4.xml"/><Relationship Id="rId3" Type="http://schemas.openxmlformats.org/officeDocument/2006/relationships/image" Target="../media/image174.png"/><Relationship Id="rId4" Type="http://schemas.openxmlformats.org/officeDocument/2006/relationships/image" Target="../media/image173.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5.xml"/><Relationship Id="rId3" Type="http://schemas.openxmlformats.org/officeDocument/2006/relationships/image" Target="../media/image17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 Id="rId3" Type="http://schemas.openxmlformats.org/officeDocument/2006/relationships/image" Target="../media/image176.png"/><Relationship Id="rId4" Type="http://schemas.openxmlformats.org/officeDocument/2006/relationships/image" Target="../media/image18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7.xml"/><Relationship Id="rId3" Type="http://schemas.openxmlformats.org/officeDocument/2006/relationships/image" Target="../media/image18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pic>
        <p:nvPicPr>
          <p:cNvPr id="88" name="Google Shape;88;p1"/>
          <p:cNvPicPr preferRelativeResize="0"/>
          <p:nvPr/>
        </p:nvPicPr>
        <p:blipFill rotWithShape="1">
          <a:blip r:embed="rId3">
            <a:alphaModFix/>
          </a:blip>
          <a:srcRect b="0" l="0" r="0" t="0"/>
          <a:stretch/>
        </p:blipFill>
        <p:spPr>
          <a:xfrm>
            <a:off x="0" y="1068144"/>
            <a:ext cx="6819900" cy="3973755"/>
          </a:xfrm>
          <a:prstGeom prst="rect">
            <a:avLst/>
          </a:prstGeom>
          <a:noFill/>
          <a:ln>
            <a:noFill/>
          </a:ln>
        </p:spPr>
      </p:pic>
      <p:pic>
        <p:nvPicPr>
          <p:cNvPr id="89" name="Google Shape;89;p1"/>
          <p:cNvPicPr preferRelativeResize="0"/>
          <p:nvPr/>
        </p:nvPicPr>
        <p:blipFill rotWithShape="1">
          <a:blip r:embed="rId4">
            <a:alphaModFix/>
          </a:blip>
          <a:srcRect b="0" l="0" r="0" t="0"/>
          <a:stretch/>
        </p:blipFill>
        <p:spPr>
          <a:xfrm>
            <a:off x="6578598" y="628418"/>
            <a:ext cx="5372102" cy="4210282"/>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p10"/>
          <p:cNvPicPr preferRelativeResize="0"/>
          <p:nvPr/>
        </p:nvPicPr>
        <p:blipFill rotWithShape="1">
          <a:blip r:embed="rId3">
            <a:alphaModFix/>
          </a:blip>
          <a:srcRect b="0" l="0" r="0" t="0"/>
          <a:stretch/>
        </p:blipFill>
        <p:spPr>
          <a:xfrm>
            <a:off x="104388" y="213885"/>
            <a:ext cx="6010662" cy="6125430"/>
          </a:xfrm>
          <a:prstGeom prst="rect">
            <a:avLst/>
          </a:prstGeom>
          <a:noFill/>
          <a:ln>
            <a:noFill/>
          </a:ln>
        </p:spPr>
      </p:pic>
      <p:pic>
        <p:nvPicPr>
          <p:cNvPr id="143" name="Google Shape;143;p10"/>
          <p:cNvPicPr preferRelativeResize="0"/>
          <p:nvPr/>
        </p:nvPicPr>
        <p:blipFill rotWithShape="1">
          <a:blip r:embed="rId4">
            <a:alphaModFix/>
          </a:blip>
          <a:srcRect b="0" l="0" r="0" t="0"/>
          <a:stretch/>
        </p:blipFill>
        <p:spPr>
          <a:xfrm>
            <a:off x="6429030" y="199480"/>
            <a:ext cx="4934639" cy="613983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11"/>
          <p:cNvPicPr preferRelativeResize="0"/>
          <p:nvPr/>
        </p:nvPicPr>
        <p:blipFill rotWithShape="1">
          <a:blip r:embed="rId3">
            <a:alphaModFix/>
          </a:blip>
          <a:srcRect b="0" l="0" r="0" t="0"/>
          <a:stretch/>
        </p:blipFill>
        <p:spPr>
          <a:xfrm>
            <a:off x="775904" y="1052226"/>
            <a:ext cx="5091496" cy="4105848"/>
          </a:xfrm>
          <a:prstGeom prst="rect">
            <a:avLst/>
          </a:prstGeom>
          <a:noFill/>
          <a:ln>
            <a:noFill/>
          </a:ln>
        </p:spPr>
      </p:pic>
      <p:pic>
        <p:nvPicPr>
          <p:cNvPr id="149" name="Google Shape;149;p11"/>
          <p:cNvPicPr preferRelativeResize="0"/>
          <p:nvPr/>
        </p:nvPicPr>
        <p:blipFill rotWithShape="1">
          <a:blip r:embed="rId4">
            <a:alphaModFix/>
          </a:blip>
          <a:srcRect b="0" l="0" r="0" t="0"/>
          <a:stretch/>
        </p:blipFill>
        <p:spPr>
          <a:xfrm>
            <a:off x="5867400" y="1052226"/>
            <a:ext cx="5487166" cy="419158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pic>
        <p:nvPicPr>
          <p:cNvPr id="154" name="Google Shape;154;p12"/>
          <p:cNvPicPr preferRelativeResize="0"/>
          <p:nvPr/>
        </p:nvPicPr>
        <p:blipFill rotWithShape="1">
          <a:blip r:embed="rId3">
            <a:alphaModFix/>
          </a:blip>
          <a:srcRect b="0" l="0" r="0" t="0"/>
          <a:stretch/>
        </p:blipFill>
        <p:spPr>
          <a:xfrm>
            <a:off x="565297" y="405491"/>
            <a:ext cx="5167687" cy="986243"/>
          </a:xfrm>
          <a:prstGeom prst="rect">
            <a:avLst/>
          </a:prstGeom>
          <a:noFill/>
          <a:ln>
            <a:noFill/>
          </a:ln>
        </p:spPr>
      </p:pic>
      <p:pic>
        <p:nvPicPr>
          <p:cNvPr id="155" name="Google Shape;155;p12"/>
          <p:cNvPicPr preferRelativeResize="0"/>
          <p:nvPr/>
        </p:nvPicPr>
        <p:blipFill rotWithShape="1">
          <a:blip r:embed="rId4">
            <a:alphaModFix/>
          </a:blip>
          <a:srcRect b="0" l="0" r="0" t="0"/>
          <a:stretch/>
        </p:blipFill>
        <p:spPr>
          <a:xfrm>
            <a:off x="565297" y="1391734"/>
            <a:ext cx="5382376" cy="4991100"/>
          </a:xfrm>
          <a:prstGeom prst="rect">
            <a:avLst/>
          </a:prstGeom>
          <a:noFill/>
          <a:ln>
            <a:noFill/>
          </a:ln>
        </p:spPr>
      </p:pic>
      <p:pic>
        <p:nvPicPr>
          <p:cNvPr id="156" name="Google Shape;156;p12"/>
          <p:cNvPicPr preferRelativeResize="0"/>
          <p:nvPr/>
        </p:nvPicPr>
        <p:blipFill rotWithShape="1">
          <a:blip r:embed="rId5">
            <a:alphaModFix/>
          </a:blip>
          <a:srcRect b="0" l="0" r="0" t="0"/>
          <a:stretch/>
        </p:blipFill>
        <p:spPr>
          <a:xfrm>
            <a:off x="6031894" y="300615"/>
            <a:ext cx="5410955" cy="567672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pic>
        <p:nvPicPr>
          <p:cNvPr id="161" name="Google Shape;161;p13"/>
          <p:cNvPicPr preferRelativeResize="0"/>
          <p:nvPr/>
        </p:nvPicPr>
        <p:blipFill rotWithShape="1">
          <a:blip r:embed="rId3">
            <a:alphaModFix/>
          </a:blip>
          <a:srcRect b="0" l="0" r="0" t="0"/>
          <a:stretch/>
        </p:blipFill>
        <p:spPr>
          <a:xfrm>
            <a:off x="1468478" y="683650"/>
            <a:ext cx="7976311" cy="2603856"/>
          </a:xfrm>
          <a:prstGeom prst="rect">
            <a:avLst/>
          </a:prstGeom>
          <a:noFill/>
          <a:ln>
            <a:noFill/>
          </a:ln>
        </p:spPr>
      </p:pic>
      <p:pic>
        <p:nvPicPr>
          <p:cNvPr id="162" name="Google Shape;162;p13"/>
          <p:cNvPicPr preferRelativeResize="0"/>
          <p:nvPr/>
        </p:nvPicPr>
        <p:blipFill rotWithShape="1">
          <a:blip r:embed="rId4">
            <a:alphaModFix/>
          </a:blip>
          <a:srcRect b="0" l="0" r="0" t="0"/>
          <a:stretch/>
        </p:blipFill>
        <p:spPr>
          <a:xfrm>
            <a:off x="1468478" y="3287506"/>
            <a:ext cx="7976311" cy="280047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pic>
        <p:nvPicPr>
          <p:cNvPr id="167" name="Google Shape;167;p14"/>
          <p:cNvPicPr preferRelativeResize="0"/>
          <p:nvPr/>
        </p:nvPicPr>
        <p:blipFill rotWithShape="1">
          <a:blip r:embed="rId3">
            <a:alphaModFix/>
          </a:blip>
          <a:srcRect b="0" l="0" r="0" t="0"/>
          <a:stretch/>
        </p:blipFill>
        <p:spPr>
          <a:xfrm>
            <a:off x="151523" y="358282"/>
            <a:ext cx="5391902" cy="2267266"/>
          </a:xfrm>
          <a:prstGeom prst="rect">
            <a:avLst/>
          </a:prstGeom>
          <a:noFill/>
          <a:ln>
            <a:noFill/>
          </a:ln>
        </p:spPr>
      </p:pic>
      <p:pic>
        <p:nvPicPr>
          <p:cNvPr id="168" name="Google Shape;168;p14"/>
          <p:cNvPicPr preferRelativeResize="0"/>
          <p:nvPr/>
        </p:nvPicPr>
        <p:blipFill rotWithShape="1">
          <a:blip r:embed="rId4">
            <a:alphaModFix/>
          </a:blip>
          <a:srcRect b="0" l="0" r="0" t="0"/>
          <a:stretch/>
        </p:blipFill>
        <p:spPr>
          <a:xfrm>
            <a:off x="5792817" y="358282"/>
            <a:ext cx="6022194" cy="593490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pic>
        <p:nvPicPr>
          <p:cNvPr id="173" name="Google Shape;173;p15"/>
          <p:cNvPicPr preferRelativeResize="0"/>
          <p:nvPr/>
        </p:nvPicPr>
        <p:blipFill rotWithShape="1">
          <a:blip r:embed="rId3">
            <a:alphaModFix/>
          </a:blip>
          <a:srcRect b="0" l="0" r="0" t="0"/>
          <a:stretch/>
        </p:blipFill>
        <p:spPr>
          <a:xfrm>
            <a:off x="1160164" y="306374"/>
            <a:ext cx="7995868" cy="617306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pic>
        <p:nvPicPr>
          <p:cNvPr id="178" name="Google Shape;178;p16"/>
          <p:cNvPicPr preferRelativeResize="0"/>
          <p:nvPr/>
        </p:nvPicPr>
        <p:blipFill rotWithShape="1">
          <a:blip r:embed="rId3">
            <a:alphaModFix/>
          </a:blip>
          <a:srcRect b="0" l="0" r="0" t="0"/>
          <a:stretch/>
        </p:blipFill>
        <p:spPr>
          <a:xfrm>
            <a:off x="0" y="409074"/>
            <a:ext cx="5534797" cy="6173174"/>
          </a:xfrm>
          <a:prstGeom prst="rect">
            <a:avLst/>
          </a:prstGeom>
          <a:noFill/>
          <a:ln>
            <a:noFill/>
          </a:ln>
        </p:spPr>
      </p:pic>
      <p:pic>
        <p:nvPicPr>
          <p:cNvPr id="179" name="Google Shape;179;p16"/>
          <p:cNvPicPr preferRelativeResize="0"/>
          <p:nvPr/>
        </p:nvPicPr>
        <p:blipFill rotWithShape="1">
          <a:blip r:embed="rId4">
            <a:alphaModFix/>
          </a:blip>
          <a:srcRect b="0" l="0" r="0" t="0"/>
          <a:stretch/>
        </p:blipFill>
        <p:spPr>
          <a:xfrm>
            <a:off x="5872028" y="1141723"/>
            <a:ext cx="5810636" cy="4284519"/>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 name="Shape 183"/>
        <p:cNvGrpSpPr/>
        <p:nvPr/>
      </p:nvGrpSpPr>
      <p:grpSpPr>
        <a:xfrm>
          <a:off x="0" y="0"/>
          <a:ext cx="0" cy="0"/>
          <a:chOff x="0" y="0"/>
          <a:chExt cx="0" cy="0"/>
        </a:xfrm>
      </p:grpSpPr>
      <p:pic>
        <p:nvPicPr>
          <p:cNvPr id="184" name="Google Shape;184;p17"/>
          <p:cNvPicPr preferRelativeResize="0"/>
          <p:nvPr/>
        </p:nvPicPr>
        <p:blipFill rotWithShape="1">
          <a:blip r:embed="rId3">
            <a:alphaModFix/>
          </a:blip>
          <a:srcRect b="0" l="0" r="0" t="0"/>
          <a:stretch/>
        </p:blipFill>
        <p:spPr>
          <a:xfrm>
            <a:off x="191359" y="544779"/>
            <a:ext cx="5649113" cy="5744377"/>
          </a:xfrm>
          <a:prstGeom prst="rect">
            <a:avLst/>
          </a:prstGeom>
          <a:noFill/>
          <a:ln>
            <a:noFill/>
          </a:ln>
        </p:spPr>
      </p:pic>
      <p:pic>
        <p:nvPicPr>
          <p:cNvPr id="185" name="Google Shape;185;p17"/>
          <p:cNvPicPr preferRelativeResize="0"/>
          <p:nvPr/>
        </p:nvPicPr>
        <p:blipFill rotWithShape="1">
          <a:blip r:embed="rId4">
            <a:alphaModFix/>
          </a:blip>
          <a:srcRect b="0" l="0" r="0" t="0"/>
          <a:stretch/>
        </p:blipFill>
        <p:spPr>
          <a:xfrm>
            <a:off x="5984851" y="863910"/>
            <a:ext cx="5449060" cy="510611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pic>
        <p:nvPicPr>
          <p:cNvPr id="190" name="Google Shape;190;p18"/>
          <p:cNvPicPr preferRelativeResize="0"/>
          <p:nvPr/>
        </p:nvPicPr>
        <p:blipFill rotWithShape="1">
          <a:blip r:embed="rId3">
            <a:alphaModFix/>
          </a:blip>
          <a:srcRect b="0" l="0" r="0" t="0"/>
          <a:stretch/>
        </p:blipFill>
        <p:spPr>
          <a:xfrm>
            <a:off x="211926" y="542252"/>
            <a:ext cx="5599327" cy="2476846"/>
          </a:xfrm>
          <a:prstGeom prst="rect">
            <a:avLst/>
          </a:prstGeom>
          <a:noFill/>
          <a:ln>
            <a:noFill/>
          </a:ln>
        </p:spPr>
      </p:pic>
      <p:pic>
        <p:nvPicPr>
          <p:cNvPr id="191" name="Google Shape;191;p18"/>
          <p:cNvPicPr preferRelativeResize="0"/>
          <p:nvPr/>
        </p:nvPicPr>
        <p:blipFill rotWithShape="1">
          <a:blip r:embed="rId4">
            <a:alphaModFix/>
          </a:blip>
          <a:srcRect b="0" l="0" r="0" t="0"/>
          <a:stretch/>
        </p:blipFill>
        <p:spPr>
          <a:xfrm>
            <a:off x="211925" y="3199873"/>
            <a:ext cx="5599327" cy="421632"/>
          </a:xfrm>
          <a:prstGeom prst="rect">
            <a:avLst/>
          </a:prstGeom>
          <a:noFill/>
          <a:ln>
            <a:noFill/>
          </a:ln>
        </p:spPr>
      </p:pic>
      <p:pic>
        <p:nvPicPr>
          <p:cNvPr id="192" name="Google Shape;192;p18"/>
          <p:cNvPicPr preferRelativeResize="0"/>
          <p:nvPr/>
        </p:nvPicPr>
        <p:blipFill rotWithShape="1">
          <a:blip r:embed="rId5">
            <a:alphaModFix/>
          </a:blip>
          <a:srcRect b="0" l="0" r="0" t="0"/>
          <a:stretch/>
        </p:blipFill>
        <p:spPr>
          <a:xfrm>
            <a:off x="211924" y="3937047"/>
            <a:ext cx="5599327" cy="562764"/>
          </a:xfrm>
          <a:prstGeom prst="rect">
            <a:avLst/>
          </a:prstGeom>
          <a:noFill/>
          <a:ln>
            <a:noFill/>
          </a:ln>
        </p:spPr>
      </p:pic>
      <p:pic>
        <p:nvPicPr>
          <p:cNvPr id="193" name="Google Shape;193;p18"/>
          <p:cNvPicPr preferRelativeResize="0"/>
          <p:nvPr/>
        </p:nvPicPr>
        <p:blipFill rotWithShape="1">
          <a:blip r:embed="rId6">
            <a:alphaModFix/>
          </a:blip>
          <a:srcRect b="0" l="0" r="0" t="0"/>
          <a:stretch/>
        </p:blipFill>
        <p:spPr>
          <a:xfrm>
            <a:off x="6737683" y="2320849"/>
            <a:ext cx="4535905" cy="39355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pic>
        <p:nvPicPr>
          <p:cNvPr id="198" name="Google Shape;198;p19"/>
          <p:cNvPicPr preferRelativeResize="0"/>
          <p:nvPr/>
        </p:nvPicPr>
        <p:blipFill rotWithShape="1">
          <a:blip r:embed="rId3">
            <a:alphaModFix/>
          </a:blip>
          <a:srcRect b="0" l="0" r="0" t="0"/>
          <a:stretch/>
        </p:blipFill>
        <p:spPr>
          <a:xfrm>
            <a:off x="230979" y="511015"/>
            <a:ext cx="5604337" cy="1095528"/>
          </a:xfrm>
          <a:prstGeom prst="rect">
            <a:avLst/>
          </a:prstGeom>
          <a:noFill/>
          <a:ln>
            <a:noFill/>
          </a:ln>
        </p:spPr>
      </p:pic>
      <p:pic>
        <p:nvPicPr>
          <p:cNvPr id="199" name="Google Shape;199;p19"/>
          <p:cNvPicPr preferRelativeResize="0"/>
          <p:nvPr/>
        </p:nvPicPr>
        <p:blipFill rotWithShape="1">
          <a:blip r:embed="rId4">
            <a:alphaModFix/>
          </a:blip>
          <a:srcRect b="0" l="0" r="0" t="0"/>
          <a:stretch/>
        </p:blipFill>
        <p:spPr>
          <a:xfrm>
            <a:off x="6248532" y="655816"/>
            <a:ext cx="5277587" cy="5811061"/>
          </a:xfrm>
          <a:prstGeom prst="rect">
            <a:avLst/>
          </a:prstGeom>
          <a:noFill/>
          <a:ln>
            <a:noFill/>
          </a:ln>
        </p:spPr>
      </p:pic>
      <p:pic>
        <p:nvPicPr>
          <p:cNvPr id="200" name="Google Shape;200;p19"/>
          <p:cNvPicPr preferRelativeResize="0"/>
          <p:nvPr/>
        </p:nvPicPr>
        <p:blipFill rotWithShape="1">
          <a:blip r:embed="rId5">
            <a:alphaModFix/>
          </a:blip>
          <a:srcRect b="0" l="0" r="0" t="0"/>
          <a:stretch/>
        </p:blipFill>
        <p:spPr>
          <a:xfrm>
            <a:off x="103644" y="1950536"/>
            <a:ext cx="5439534" cy="1200318"/>
          </a:xfrm>
          <a:prstGeom prst="rect">
            <a:avLst/>
          </a:prstGeom>
          <a:noFill/>
          <a:ln>
            <a:noFill/>
          </a:ln>
        </p:spPr>
      </p:pic>
      <p:pic>
        <p:nvPicPr>
          <p:cNvPr id="201" name="Google Shape;201;p19"/>
          <p:cNvPicPr preferRelativeResize="0"/>
          <p:nvPr/>
        </p:nvPicPr>
        <p:blipFill rotWithShape="1">
          <a:blip r:embed="rId6">
            <a:alphaModFix/>
          </a:blip>
          <a:srcRect b="0" l="0" r="0" t="0"/>
          <a:stretch/>
        </p:blipFill>
        <p:spPr>
          <a:xfrm>
            <a:off x="2823411" y="3034024"/>
            <a:ext cx="2572109" cy="2715004"/>
          </a:xfrm>
          <a:prstGeom prst="rect">
            <a:avLst/>
          </a:prstGeom>
          <a:noFill/>
          <a:ln>
            <a:noFill/>
          </a:ln>
        </p:spPr>
      </p:pic>
      <p:pic>
        <p:nvPicPr>
          <p:cNvPr id="202" name="Google Shape;202;p19"/>
          <p:cNvPicPr preferRelativeResize="0"/>
          <p:nvPr/>
        </p:nvPicPr>
        <p:blipFill rotWithShape="1">
          <a:blip r:embed="rId7">
            <a:alphaModFix/>
          </a:blip>
          <a:srcRect b="0" l="0" r="0" t="0"/>
          <a:stretch/>
        </p:blipFill>
        <p:spPr>
          <a:xfrm>
            <a:off x="230979" y="5942929"/>
            <a:ext cx="4696480" cy="523948"/>
          </a:xfrm>
          <a:prstGeom prst="rect">
            <a:avLst/>
          </a:prstGeom>
          <a:noFill/>
          <a:ln>
            <a:noFill/>
          </a:ln>
        </p:spPr>
      </p:pic>
      <p:pic>
        <p:nvPicPr>
          <p:cNvPr id="203" name="Google Shape;203;p19"/>
          <p:cNvPicPr preferRelativeResize="0"/>
          <p:nvPr/>
        </p:nvPicPr>
        <p:blipFill rotWithShape="1">
          <a:blip r:embed="rId8">
            <a:alphaModFix/>
          </a:blip>
          <a:srcRect b="0" l="0" r="0" t="0"/>
          <a:stretch/>
        </p:blipFill>
        <p:spPr>
          <a:xfrm>
            <a:off x="2310959" y="1800444"/>
            <a:ext cx="4426725" cy="51442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pic>
        <p:nvPicPr>
          <p:cNvPr id="94" name="Google Shape;94;p2"/>
          <p:cNvPicPr preferRelativeResize="0"/>
          <p:nvPr/>
        </p:nvPicPr>
        <p:blipFill rotWithShape="1">
          <a:blip r:embed="rId3">
            <a:alphaModFix/>
          </a:blip>
          <a:srcRect b="0" l="0" r="0" t="0"/>
          <a:stretch/>
        </p:blipFill>
        <p:spPr>
          <a:xfrm>
            <a:off x="2286000" y="1465050"/>
            <a:ext cx="6807199" cy="3038899"/>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pic>
        <p:nvPicPr>
          <p:cNvPr id="208" name="Google Shape;208;p20"/>
          <p:cNvPicPr preferRelativeResize="0"/>
          <p:nvPr/>
        </p:nvPicPr>
        <p:blipFill rotWithShape="1">
          <a:blip r:embed="rId3">
            <a:alphaModFix/>
          </a:blip>
          <a:srcRect b="0" l="0" r="0" t="0"/>
          <a:stretch/>
        </p:blipFill>
        <p:spPr>
          <a:xfrm>
            <a:off x="2046384" y="384102"/>
            <a:ext cx="7326216" cy="584916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 name="Shape 212"/>
        <p:cNvGrpSpPr/>
        <p:nvPr/>
      </p:nvGrpSpPr>
      <p:grpSpPr>
        <a:xfrm>
          <a:off x="0" y="0"/>
          <a:ext cx="0" cy="0"/>
          <a:chOff x="0" y="0"/>
          <a:chExt cx="0" cy="0"/>
        </a:xfrm>
      </p:grpSpPr>
      <p:pic>
        <p:nvPicPr>
          <p:cNvPr id="213" name="Google Shape;213;p21"/>
          <p:cNvPicPr preferRelativeResize="0"/>
          <p:nvPr/>
        </p:nvPicPr>
        <p:blipFill rotWithShape="1">
          <a:blip r:embed="rId3">
            <a:alphaModFix/>
          </a:blip>
          <a:srcRect b="0" l="0" r="0" t="0"/>
          <a:stretch/>
        </p:blipFill>
        <p:spPr>
          <a:xfrm>
            <a:off x="1988980" y="917671"/>
            <a:ext cx="7059010" cy="417168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pic>
        <p:nvPicPr>
          <p:cNvPr id="218" name="Google Shape;218;p22"/>
          <p:cNvPicPr preferRelativeResize="0"/>
          <p:nvPr/>
        </p:nvPicPr>
        <p:blipFill rotWithShape="1">
          <a:blip r:embed="rId3">
            <a:alphaModFix/>
          </a:blip>
          <a:srcRect b="0" l="0" r="0" t="0"/>
          <a:stretch/>
        </p:blipFill>
        <p:spPr>
          <a:xfrm>
            <a:off x="352038" y="612517"/>
            <a:ext cx="5544324" cy="4887007"/>
          </a:xfrm>
          <a:prstGeom prst="rect">
            <a:avLst/>
          </a:prstGeom>
          <a:noFill/>
          <a:ln>
            <a:noFill/>
          </a:ln>
        </p:spPr>
      </p:pic>
      <p:pic>
        <p:nvPicPr>
          <p:cNvPr id="219" name="Google Shape;219;p22"/>
          <p:cNvPicPr preferRelativeResize="0"/>
          <p:nvPr/>
        </p:nvPicPr>
        <p:blipFill rotWithShape="1">
          <a:blip r:embed="rId4">
            <a:alphaModFix/>
          </a:blip>
          <a:srcRect b="0" l="0" r="0" t="0"/>
          <a:stretch/>
        </p:blipFill>
        <p:spPr>
          <a:xfrm>
            <a:off x="5896362" y="512490"/>
            <a:ext cx="5553850" cy="508706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pic>
        <p:nvPicPr>
          <p:cNvPr id="224" name="Google Shape;224;p23"/>
          <p:cNvPicPr preferRelativeResize="0"/>
          <p:nvPr/>
        </p:nvPicPr>
        <p:blipFill rotWithShape="1">
          <a:blip r:embed="rId3">
            <a:alphaModFix/>
          </a:blip>
          <a:srcRect b="0" l="0" r="0" t="0"/>
          <a:stretch/>
        </p:blipFill>
        <p:spPr>
          <a:xfrm>
            <a:off x="286870" y="495912"/>
            <a:ext cx="5506218" cy="5601482"/>
          </a:xfrm>
          <a:prstGeom prst="rect">
            <a:avLst/>
          </a:prstGeom>
          <a:noFill/>
          <a:ln>
            <a:noFill/>
          </a:ln>
        </p:spPr>
      </p:pic>
      <p:pic>
        <p:nvPicPr>
          <p:cNvPr id="225" name="Google Shape;225;p23"/>
          <p:cNvPicPr preferRelativeResize="0"/>
          <p:nvPr/>
        </p:nvPicPr>
        <p:blipFill rotWithShape="1">
          <a:blip r:embed="rId4">
            <a:alphaModFix/>
          </a:blip>
          <a:srcRect b="0" l="0" r="0" t="0"/>
          <a:stretch/>
        </p:blipFill>
        <p:spPr>
          <a:xfrm>
            <a:off x="6204148" y="880802"/>
            <a:ext cx="5534797" cy="372479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pic>
        <p:nvPicPr>
          <p:cNvPr id="230" name="Google Shape;230;p24"/>
          <p:cNvPicPr preferRelativeResize="0"/>
          <p:nvPr/>
        </p:nvPicPr>
        <p:blipFill rotWithShape="1">
          <a:blip r:embed="rId3">
            <a:alphaModFix/>
          </a:blip>
          <a:srcRect b="0" l="0" r="0" t="0"/>
          <a:stretch/>
        </p:blipFill>
        <p:spPr>
          <a:xfrm>
            <a:off x="195628" y="405906"/>
            <a:ext cx="5544324" cy="5877745"/>
          </a:xfrm>
          <a:prstGeom prst="rect">
            <a:avLst/>
          </a:prstGeom>
          <a:noFill/>
          <a:ln>
            <a:noFill/>
          </a:ln>
        </p:spPr>
      </p:pic>
      <p:pic>
        <p:nvPicPr>
          <p:cNvPr id="231" name="Google Shape;231;p24"/>
          <p:cNvPicPr preferRelativeResize="0"/>
          <p:nvPr/>
        </p:nvPicPr>
        <p:blipFill rotWithShape="1">
          <a:blip r:embed="rId4">
            <a:alphaModFix/>
          </a:blip>
          <a:srcRect b="0" l="0" r="0" t="0"/>
          <a:stretch/>
        </p:blipFill>
        <p:spPr>
          <a:xfrm>
            <a:off x="5938464" y="310642"/>
            <a:ext cx="5780294" cy="597300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25"/>
          <p:cNvPicPr preferRelativeResize="0"/>
          <p:nvPr/>
        </p:nvPicPr>
        <p:blipFill rotWithShape="1">
          <a:blip r:embed="rId3">
            <a:alphaModFix/>
          </a:blip>
          <a:srcRect b="0" l="0" r="0" t="0"/>
          <a:stretch/>
        </p:blipFill>
        <p:spPr>
          <a:xfrm>
            <a:off x="212455" y="387204"/>
            <a:ext cx="5077534" cy="885949"/>
          </a:xfrm>
          <a:prstGeom prst="rect">
            <a:avLst/>
          </a:prstGeom>
          <a:noFill/>
          <a:ln>
            <a:noFill/>
          </a:ln>
        </p:spPr>
      </p:pic>
      <p:pic>
        <p:nvPicPr>
          <p:cNvPr id="237" name="Google Shape;237;p25"/>
          <p:cNvPicPr preferRelativeResize="0"/>
          <p:nvPr/>
        </p:nvPicPr>
        <p:blipFill rotWithShape="1">
          <a:blip r:embed="rId4">
            <a:alphaModFix/>
          </a:blip>
          <a:srcRect b="0" l="0" r="0" t="0"/>
          <a:stretch/>
        </p:blipFill>
        <p:spPr>
          <a:xfrm>
            <a:off x="212455" y="1273153"/>
            <a:ext cx="5430008" cy="3591426"/>
          </a:xfrm>
          <a:prstGeom prst="rect">
            <a:avLst/>
          </a:prstGeom>
          <a:noFill/>
          <a:ln>
            <a:noFill/>
          </a:ln>
        </p:spPr>
      </p:pic>
      <p:pic>
        <p:nvPicPr>
          <p:cNvPr id="238" name="Google Shape;238;p25"/>
          <p:cNvPicPr preferRelativeResize="0"/>
          <p:nvPr/>
        </p:nvPicPr>
        <p:blipFill rotWithShape="1">
          <a:blip r:embed="rId5">
            <a:alphaModFix/>
          </a:blip>
          <a:srcRect b="0" l="0" r="0" t="0"/>
          <a:stretch/>
        </p:blipFill>
        <p:spPr>
          <a:xfrm>
            <a:off x="212455" y="4997557"/>
            <a:ext cx="5401429" cy="857370"/>
          </a:xfrm>
          <a:prstGeom prst="rect">
            <a:avLst/>
          </a:prstGeom>
          <a:noFill/>
          <a:ln>
            <a:noFill/>
          </a:ln>
        </p:spPr>
      </p:pic>
      <p:pic>
        <p:nvPicPr>
          <p:cNvPr id="239" name="Google Shape;239;p25"/>
          <p:cNvPicPr preferRelativeResize="0"/>
          <p:nvPr/>
        </p:nvPicPr>
        <p:blipFill rotWithShape="1">
          <a:blip r:embed="rId6">
            <a:alphaModFix/>
          </a:blip>
          <a:srcRect b="0" l="0" r="0" t="0"/>
          <a:stretch/>
        </p:blipFill>
        <p:spPr>
          <a:xfrm>
            <a:off x="5902864" y="679975"/>
            <a:ext cx="5439534" cy="443927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26"/>
          <p:cNvPicPr preferRelativeResize="0"/>
          <p:nvPr/>
        </p:nvPicPr>
        <p:blipFill rotWithShape="1">
          <a:blip r:embed="rId3">
            <a:alphaModFix/>
          </a:blip>
          <a:srcRect b="0" l="0" r="0" t="0"/>
          <a:stretch/>
        </p:blipFill>
        <p:spPr>
          <a:xfrm>
            <a:off x="245517" y="554768"/>
            <a:ext cx="5420481" cy="1057423"/>
          </a:xfrm>
          <a:prstGeom prst="rect">
            <a:avLst/>
          </a:prstGeom>
          <a:noFill/>
          <a:ln>
            <a:noFill/>
          </a:ln>
        </p:spPr>
      </p:pic>
      <p:pic>
        <p:nvPicPr>
          <p:cNvPr id="245" name="Google Shape;245;p26"/>
          <p:cNvPicPr preferRelativeResize="0"/>
          <p:nvPr/>
        </p:nvPicPr>
        <p:blipFill rotWithShape="1">
          <a:blip r:embed="rId4">
            <a:alphaModFix/>
          </a:blip>
          <a:srcRect b="0" l="0" r="0" t="0"/>
          <a:stretch/>
        </p:blipFill>
        <p:spPr>
          <a:xfrm>
            <a:off x="226464" y="1708444"/>
            <a:ext cx="5439534" cy="4163006"/>
          </a:xfrm>
          <a:prstGeom prst="rect">
            <a:avLst/>
          </a:prstGeom>
          <a:noFill/>
          <a:ln>
            <a:noFill/>
          </a:ln>
        </p:spPr>
      </p:pic>
      <p:pic>
        <p:nvPicPr>
          <p:cNvPr id="246" name="Google Shape;246;p26"/>
          <p:cNvPicPr preferRelativeResize="0"/>
          <p:nvPr/>
        </p:nvPicPr>
        <p:blipFill rotWithShape="1">
          <a:blip r:embed="rId5">
            <a:alphaModFix/>
          </a:blip>
          <a:srcRect b="0" l="0" r="0" t="0"/>
          <a:stretch/>
        </p:blipFill>
        <p:spPr>
          <a:xfrm>
            <a:off x="5953744" y="554768"/>
            <a:ext cx="5506218" cy="589679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 name="Shape 250"/>
        <p:cNvGrpSpPr/>
        <p:nvPr/>
      </p:nvGrpSpPr>
      <p:grpSpPr>
        <a:xfrm>
          <a:off x="0" y="0"/>
          <a:ext cx="0" cy="0"/>
          <a:chOff x="0" y="0"/>
          <a:chExt cx="0" cy="0"/>
        </a:xfrm>
      </p:grpSpPr>
      <p:pic>
        <p:nvPicPr>
          <p:cNvPr id="251" name="Google Shape;251;p27"/>
          <p:cNvPicPr preferRelativeResize="0"/>
          <p:nvPr/>
        </p:nvPicPr>
        <p:blipFill rotWithShape="1">
          <a:blip r:embed="rId3">
            <a:alphaModFix/>
          </a:blip>
          <a:srcRect b="0" l="0" r="0" t="0"/>
          <a:stretch/>
        </p:blipFill>
        <p:spPr>
          <a:xfrm>
            <a:off x="142243" y="511190"/>
            <a:ext cx="5458587" cy="5763429"/>
          </a:xfrm>
          <a:prstGeom prst="rect">
            <a:avLst/>
          </a:prstGeom>
          <a:noFill/>
          <a:ln>
            <a:noFill/>
          </a:ln>
        </p:spPr>
      </p:pic>
      <p:pic>
        <p:nvPicPr>
          <p:cNvPr id="252" name="Google Shape;252;p27"/>
          <p:cNvPicPr preferRelativeResize="0"/>
          <p:nvPr/>
        </p:nvPicPr>
        <p:blipFill rotWithShape="1">
          <a:blip r:embed="rId4">
            <a:alphaModFix/>
          </a:blip>
          <a:srcRect b="0" l="0" r="0" t="0"/>
          <a:stretch/>
        </p:blipFill>
        <p:spPr>
          <a:xfrm>
            <a:off x="5893090" y="1053665"/>
            <a:ext cx="5410955" cy="503942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pic>
        <p:nvPicPr>
          <p:cNvPr id="257" name="Google Shape;257;p28"/>
          <p:cNvPicPr preferRelativeResize="0"/>
          <p:nvPr/>
        </p:nvPicPr>
        <p:blipFill rotWithShape="1">
          <a:blip r:embed="rId3">
            <a:alphaModFix/>
          </a:blip>
          <a:srcRect b="0" l="0" r="0" t="0"/>
          <a:stretch/>
        </p:blipFill>
        <p:spPr>
          <a:xfrm>
            <a:off x="204537" y="860944"/>
            <a:ext cx="5487166" cy="4534533"/>
          </a:xfrm>
          <a:prstGeom prst="rect">
            <a:avLst/>
          </a:prstGeom>
          <a:noFill/>
          <a:ln>
            <a:noFill/>
          </a:ln>
        </p:spPr>
      </p:pic>
      <p:pic>
        <p:nvPicPr>
          <p:cNvPr id="258" name="Google Shape;258;p28"/>
          <p:cNvPicPr preferRelativeResize="0"/>
          <p:nvPr/>
        </p:nvPicPr>
        <p:blipFill rotWithShape="1">
          <a:blip r:embed="rId4">
            <a:alphaModFix/>
          </a:blip>
          <a:srcRect b="0" l="0" r="0" t="0"/>
          <a:stretch/>
        </p:blipFill>
        <p:spPr>
          <a:xfrm>
            <a:off x="5955507" y="631880"/>
            <a:ext cx="5382376" cy="3982006"/>
          </a:xfrm>
          <a:prstGeom prst="rect">
            <a:avLst/>
          </a:prstGeom>
          <a:noFill/>
          <a:ln>
            <a:noFill/>
          </a:ln>
        </p:spPr>
      </p:pic>
      <p:pic>
        <p:nvPicPr>
          <p:cNvPr id="259" name="Google Shape;259;p28"/>
          <p:cNvPicPr preferRelativeResize="0"/>
          <p:nvPr/>
        </p:nvPicPr>
        <p:blipFill rotWithShape="1">
          <a:blip r:embed="rId5">
            <a:alphaModFix/>
          </a:blip>
          <a:srcRect b="0" l="0" r="0" t="0"/>
          <a:stretch/>
        </p:blipFill>
        <p:spPr>
          <a:xfrm>
            <a:off x="5859963" y="4715046"/>
            <a:ext cx="6219742" cy="133683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pic>
        <p:nvPicPr>
          <p:cNvPr id="264" name="Google Shape;264;p29"/>
          <p:cNvPicPr preferRelativeResize="0"/>
          <p:nvPr/>
        </p:nvPicPr>
        <p:blipFill rotWithShape="1">
          <a:blip r:embed="rId3">
            <a:alphaModFix/>
          </a:blip>
          <a:srcRect b="0" l="0" r="0" t="0"/>
          <a:stretch/>
        </p:blipFill>
        <p:spPr>
          <a:xfrm>
            <a:off x="190122" y="476189"/>
            <a:ext cx="5410955" cy="876422"/>
          </a:xfrm>
          <a:prstGeom prst="rect">
            <a:avLst/>
          </a:prstGeom>
          <a:noFill/>
          <a:ln>
            <a:noFill/>
          </a:ln>
        </p:spPr>
      </p:pic>
      <p:pic>
        <p:nvPicPr>
          <p:cNvPr id="265" name="Google Shape;265;p29"/>
          <p:cNvPicPr preferRelativeResize="0"/>
          <p:nvPr/>
        </p:nvPicPr>
        <p:blipFill rotWithShape="1">
          <a:blip r:embed="rId4">
            <a:alphaModFix/>
          </a:blip>
          <a:srcRect b="0" l="0" r="0" t="0"/>
          <a:stretch/>
        </p:blipFill>
        <p:spPr>
          <a:xfrm>
            <a:off x="190122" y="1484360"/>
            <a:ext cx="5401429" cy="4105848"/>
          </a:xfrm>
          <a:prstGeom prst="rect">
            <a:avLst/>
          </a:prstGeom>
          <a:noFill/>
          <a:ln>
            <a:noFill/>
          </a:ln>
        </p:spPr>
      </p:pic>
      <p:pic>
        <p:nvPicPr>
          <p:cNvPr id="266" name="Google Shape;266;p29"/>
          <p:cNvPicPr preferRelativeResize="0"/>
          <p:nvPr/>
        </p:nvPicPr>
        <p:blipFill rotWithShape="1">
          <a:blip r:embed="rId5">
            <a:alphaModFix/>
          </a:blip>
          <a:srcRect b="0" l="0" r="0" t="0"/>
          <a:stretch/>
        </p:blipFill>
        <p:spPr>
          <a:xfrm>
            <a:off x="5830427" y="927412"/>
            <a:ext cx="5635667" cy="389626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3"/>
          <p:cNvPicPr preferRelativeResize="0"/>
          <p:nvPr/>
        </p:nvPicPr>
        <p:blipFill rotWithShape="1">
          <a:blip r:embed="rId3">
            <a:alphaModFix/>
          </a:blip>
          <a:srcRect b="0" l="0" r="0" t="0"/>
          <a:stretch/>
        </p:blipFill>
        <p:spPr>
          <a:xfrm>
            <a:off x="3022600" y="726855"/>
            <a:ext cx="8623300" cy="4416645"/>
          </a:xfrm>
          <a:prstGeom prst="rect">
            <a:avLst/>
          </a:prstGeom>
          <a:noFill/>
          <a:ln>
            <a:noFill/>
          </a:ln>
        </p:spPr>
      </p:pic>
      <p:pic>
        <p:nvPicPr>
          <p:cNvPr id="100" name="Google Shape;100;p3"/>
          <p:cNvPicPr preferRelativeResize="0"/>
          <p:nvPr/>
        </p:nvPicPr>
        <p:blipFill rotWithShape="1">
          <a:blip r:embed="rId4">
            <a:alphaModFix/>
          </a:blip>
          <a:srcRect b="0" l="0" r="0" t="0"/>
          <a:stretch/>
        </p:blipFill>
        <p:spPr>
          <a:xfrm>
            <a:off x="377427" y="295055"/>
            <a:ext cx="3813573" cy="149564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0"/>
          <p:cNvPicPr preferRelativeResize="0"/>
          <p:nvPr/>
        </p:nvPicPr>
        <p:blipFill rotWithShape="1">
          <a:blip r:embed="rId3">
            <a:alphaModFix/>
          </a:blip>
          <a:srcRect b="0" l="0" r="0" t="0"/>
          <a:stretch/>
        </p:blipFill>
        <p:spPr>
          <a:xfrm>
            <a:off x="703579" y="-112320"/>
            <a:ext cx="8548705" cy="6657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pic>
        <p:nvPicPr>
          <p:cNvPr id="276" name="Google Shape;276;p31"/>
          <p:cNvPicPr preferRelativeResize="0"/>
          <p:nvPr/>
        </p:nvPicPr>
        <p:blipFill rotWithShape="1">
          <a:blip r:embed="rId3">
            <a:alphaModFix/>
          </a:blip>
          <a:srcRect b="0" l="0" r="0" t="0"/>
          <a:stretch/>
        </p:blipFill>
        <p:spPr>
          <a:xfrm>
            <a:off x="266206" y="647839"/>
            <a:ext cx="6050374" cy="5201376"/>
          </a:xfrm>
          <a:prstGeom prst="rect">
            <a:avLst/>
          </a:prstGeom>
          <a:noFill/>
          <a:ln>
            <a:noFill/>
          </a:ln>
        </p:spPr>
      </p:pic>
      <p:pic>
        <p:nvPicPr>
          <p:cNvPr id="277" name="Google Shape;277;p31"/>
          <p:cNvPicPr preferRelativeResize="0"/>
          <p:nvPr/>
        </p:nvPicPr>
        <p:blipFill rotWithShape="1">
          <a:blip r:embed="rId4">
            <a:alphaModFix/>
          </a:blip>
          <a:srcRect b="0" l="0" r="0" t="0"/>
          <a:stretch/>
        </p:blipFill>
        <p:spPr>
          <a:xfrm>
            <a:off x="7248024" y="553453"/>
            <a:ext cx="3591426" cy="56307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2"/>
          <p:cNvPicPr preferRelativeResize="0"/>
          <p:nvPr/>
        </p:nvPicPr>
        <p:blipFill rotWithShape="1">
          <a:blip r:embed="rId3">
            <a:alphaModFix/>
          </a:blip>
          <a:srcRect b="0" l="0" r="0" t="0"/>
          <a:stretch/>
        </p:blipFill>
        <p:spPr>
          <a:xfrm>
            <a:off x="1103406" y="291319"/>
            <a:ext cx="7049484" cy="2041013"/>
          </a:xfrm>
          <a:prstGeom prst="rect">
            <a:avLst/>
          </a:prstGeom>
          <a:noFill/>
          <a:ln>
            <a:noFill/>
          </a:ln>
        </p:spPr>
      </p:pic>
      <p:pic>
        <p:nvPicPr>
          <p:cNvPr id="283" name="Google Shape;283;p32"/>
          <p:cNvPicPr preferRelativeResize="0"/>
          <p:nvPr/>
        </p:nvPicPr>
        <p:blipFill rotWithShape="1">
          <a:blip r:embed="rId4">
            <a:alphaModFix/>
          </a:blip>
          <a:srcRect b="0" l="0" r="0" t="0"/>
          <a:stretch/>
        </p:blipFill>
        <p:spPr>
          <a:xfrm>
            <a:off x="9659725" y="291319"/>
            <a:ext cx="1848108" cy="2041013"/>
          </a:xfrm>
          <a:prstGeom prst="rect">
            <a:avLst/>
          </a:prstGeom>
          <a:noFill/>
          <a:ln>
            <a:noFill/>
          </a:ln>
        </p:spPr>
      </p:pic>
      <p:pic>
        <p:nvPicPr>
          <p:cNvPr id="284" name="Google Shape;284;p32"/>
          <p:cNvPicPr preferRelativeResize="0"/>
          <p:nvPr/>
        </p:nvPicPr>
        <p:blipFill rotWithShape="1">
          <a:blip r:embed="rId5">
            <a:alphaModFix/>
          </a:blip>
          <a:srcRect b="0" l="0" r="0" t="0"/>
          <a:stretch/>
        </p:blipFill>
        <p:spPr>
          <a:xfrm>
            <a:off x="1260590" y="3227550"/>
            <a:ext cx="6735115" cy="2448267"/>
          </a:xfrm>
          <a:prstGeom prst="rect">
            <a:avLst/>
          </a:prstGeom>
          <a:noFill/>
          <a:ln>
            <a:noFill/>
          </a:ln>
        </p:spPr>
      </p:pic>
      <p:pic>
        <p:nvPicPr>
          <p:cNvPr id="285" name="Google Shape;285;p32"/>
          <p:cNvPicPr preferRelativeResize="0"/>
          <p:nvPr/>
        </p:nvPicPr>
        <p:blipFill rotWithShape="1">
          <a:blip r:embed="rId6">
            <a:alphaModFix/>
          </a:blip>
          <a:srcRect b="0" l="0" r="0" t="0"/>
          <a:stretch/>
        </p:blipFill>
        <p:spPr>
          <a:xfrm>
            <a:off x="9764515" y="3503814"/>
            <a:ext cx="1743318" cy="217200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pic>
        <p:nvPicPr>
          <p:cNvPr id="290" name="Google Shape;290;p33"/>
          <p:cNvPicPr preferRelativeResize="0"/>
          <p:nvPr/>
        </p:nvPicPr>
        <p:blipFill rotWithShape="1">
          <a:blip r:embed="rId3">
            <a:alphaModFix/>
          </a:blip>
          <a:srcRect b="0" l="0" r="0" t="0"/>
          <a:stretch/>
        </p:blipFill>
        <p:spPr>
          <a:xfrm>
            <a:off x="414637" y="534017"/>
            <a:ext cx="6477904" cy="5525271"/>
          </a:xfrm>
          <a:prstGeom prst="rect">
            <a:avLst/>
          </a:prstGeom>
          <a:noFill/>
          <a:ln>
            <a:noFill/>
          </a:ln>
        </p:spPr>
      </p:pic>
      <p:pic>
        <p:nvPicPr>
          <p:cNvPr id="291" name="Google Shape;291;p33"/>
          <p:cNvPicPr preferRelativeResize="0"/>
          <p:nvPr/>
        </p:nvPicPr>
        <p:blipFill rotWithShape="1">
          <a:blip r:embed="rId4">
            <a:alphaModFix/>
          </a:blip>
          <a:srcRect b="0" l="0" r="0" t="0"/>
          <a:stretch/>
        </p:blipFill>
        <p:spPr>
          <a:xfrm>
            <a:off x="9799157" y="2348782"/>
            <a:ext cx="895475" cy="189574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pic>
        <p:nvPicPr>
          <p:cNvPr id="296" name="Google Shape;296;p34"/>
          <p:cNvPicPr preferRelativeResize="0"/>
          <p:nvPr/>
        </p:nvPicPr>
        <p:blipFill rotWithShape="1">
          <a:blip r:embed="rId3">
            <a:alphaModFix/>
          </a:blip>
          <a:srcRect b="0" l="0" r="0" t="0"/>
          <a:stretch/>
        </p:blipFill>
        <p:spPr>
          <a:xfrm>
            <a:off x="436162" y="397041"/>
            <a:ext cx="6916115" cy="6167389"/>
          </a:xfrm>
          <a:prstGeom prst="rect">
            <a:avLst/>
          </a:prstGeom>
          <a:noFill/>
          <a:ln>
            <a:noFill/>
          </a:ln>
        </p:spPr>
      </p:pic>
      <p:pic>
        <p:nvPicPr>
          <p:cNvPr id="297" name="Google Shape;297;p34"/>
          <p:cNvPicPr preferRelativeResize="0"/>
          <p:nvPr/>
        </p:nvPicPr>
        <p:blipFill rotWithShape="1">
          <a:blip r:embed="rId4">
            <a:alphaModFix/>
          </a:blip>
          <a:srcRect b="0" l="0" r="0" t="0"/>
          <a:stretch/>
        </p:blipFill>
        <p:spPr>
          <a:xfrm>
            <a:off x="9490819" y="2092872"/>
            <a:ext cx="1295581" cy="1733792"/>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5"/>
          <p:cNvPicPr preferRelativeResize="0"/>
          <p:nvPr/>
        </p:nvPicPr>
        <p:blipFill rotWithShape="1">
          <a:blip r:embed="rId3">
            <a:alphaModFix/>
          </a:blip>
          <a:srcRect b="0" l="0" r="0" t="0"/>
          <a:stretch/>
        </p:blipFill>
        <p:spPr>
          <a:xfrm>
            <a:off x="1444310" y="944486"/>
            <a:ext cx="8217048" cy="4301282"/>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pic>
        <p:nvPicPr>
          <p:cNvPr id="307" name="Google Shape;307;p36"/>
          <p:cNvPicPr preferRelativeResize="0"/>
          <p:nvPr/>
        </p:nvPicPr>
        <p:blipFill rotWithShape="1">
          <a:blip r:embed="rId3">
            <a:alphaModFix/>
          </a:blip>
          <a:srcRect b="0" l="0" r="0" t="0"/>
          <a:stretch/>
        </p:blipFill>
        <p:spPr>
          <a:xfrm>
            <a:off x="163801" y="381875"/>
            <a:ext cx="5439534" cy="5946735"/>
          </a:xfrm>
          <a:prstGeom prst="rect">
            <a:avLst/>
          </a:prstGeom>
          <a:noFill/>
          <a:ln>
            <a:noFill/>
          </a:ln>
        </p:spPr>
      </p:pic>
      <p:pic>
        <p:nvPicPr>
          <p:cNvPr id="308" name="Google Shape;308;p36"/>
          <p:cNvPicPr preferRelativeResize="0"/>
          <p:nvPr/>
        </p:nvPicPr>
        <p:blipFill rotWithShape="1">
          <a:blip r:embed="rId4">
            <a:alphaModFix/>
          </a:blip>
          <a:srcRect b="0" l="0" r="0" t="0"/>
          <a:stretch/>
        </p:blipFill>
        <p:spPr>
          <a:xfrm>
            <a:off x="5736681" y="381875"/>
            <a:ext cx="5765509" cy="27303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7"/>
          <p:cNvPicPr preferRelativeResize="0"/>
          <p:nvPr/>
        </p:nvPicPr>
        <p:blipFill rotWithShape="1">
          <a:blip r:embed="rId3">
            <a:alphaModFix/>
          </a:blip>
          <a:srcRect b="0" l="0" r="0" t="0"/>
          <a:stretch/>
        </p:blipFill>
        <p:spPr>
          <a:xfrm>
            <a:off x="420605" y="377431"/>
            <a:ext cx="7163800" cy="857370"/>
          </a:xfrm>
          <a:prstGeom prst="rect">
            <a:avLst/>
          </a:prstGeom>
          <a:noFill/>
          <a:ln>
            <a:noFill/>
          </a:ln>
        </p:spPr>
      </p:pic>
      <p:pic>
        <p:nvPicPr>
          <p:cNvPr id="314" name="Google Shape;314;p37"/>
          <p:cNvPicPr preferRelativeResize="0"/>
          <p:nvPr/>
        </p:nvPicPr>
        <p:blipFill rotWithShape="1">
          <a:blip r:embed="rId4">
            <a:alphaModFix/>
          </a:blip>
          <a:srcRect b="0" l="0" r="0" t="0"/>
          <a:stretch/>
        </p:blipFill>
        <p:spPr>
          <a:xfrm>
            <a:off x="5377153" y="1120883"/>
            <a:ext cx="6611273" cy="838317"/>
          </a:xfrm>
          <a:prstGeom prst="rect">
            <a:avLst/>
          </a:prstGeom>
          <a:noFill/>
          <a:ln>
            <a:noFill/>
          </a:ln>
        </p:spPr>
      </p:pic>
      <p:pic>
        <p:nvPicPr>
          <p:cNvPr id="315" name="Google Shape;315;p37"/>
          <p:cNvPicPr preferRelativeResize="0"/>
          <p:nvPr/>
        </p:nvPicPr>
        <p:blipFill rotWithShape="1">
          <a:blip r:embed="rId5">
            <a:alphaModFix/>
          </a:blip>
          <a:srcRect b="0" l="0" r="0" t="0"/>
          <a:stretch/>
        </p:blipFill>
        <p:spPr>
          <a:xfrm>
            <a:off x="276226" y="2110250"/>
            <a:ext cx="6196763" cy="4153480"/>
          </a:xfrm>
          <a:prstGeom prst="rect">
            <a:avLst/>
          </a:prstGeom>
          <a:noFill/>
          <a:ln>
            <a:noFill/>
          </a:ln>
        </p:spPr>
      </p:pic>
      <p:pic>
        <p:nvPicPr>
          <p:cNvPr id="316" name="Google Shape;316;p37"/>
          <p:cNvPicPr preferRelativeResize="0"/>
          <p:nvPr/>
        </p:nvPicPr>
        <p:blipFill rotWithShape="1">
          <a:blip r:embed="rId6">
            <a:alphaModFix/>
          </a:blip>
          <a:srcRect b="0" l="0" r="0" t="0"/>
          <a:stretch/>
        </p:blipFill>
        <p:spPr>
          <a:xfrm>
            <a:off x="8404419" y="2110250"/>
            <a:ext cx="2000529" cy="952633"/>
          </a:xfrm>
          <a:prstGeom prst="rect">
            <a:avLst/>
          </a:prstGeom>
          <a:noFill/>
          <a:ln>
            <a:noFill/>
          </a:ln>
        </p:spPr>
      </p:pic>
      <p:pic>
        <p:nvPicPr>
          <p:cNvPr id="317" name="Google Shape;317;p37"/>
          <p:cNvPicPr preferRelativeResize="0"/>
          <p:nvPr/>
        </p:nvPicPr>
        <p:blipFill rotWithShape="1">
          <a:blip r:embed="rId7">
            <a:alphaModFix/>
          </a:blip>
          <a:srcRect b="0" l="0" r="0" t="0"/>
          <a:stretch/>
        </p:blipFill>
        <p:spPr>
          <a:xfrm>
            <a:off x="6569243" y="3237995"/>
            <a:ext cx="5245768" cy="800212"/>
          </a:xfrm>
          <a:prstGeom prst="rect">
            <a:avLst/>
          </a:prstGeom>
          <a:noFill/>
          <a:ln>
            <a:noFill/>
          </a:ln>
        </p:spPr>
      </p:pic>
      <p:pic>
        <p:nvPicPr>
          <p:cNvPr id="318" name="Google Shape;318;p37"/>
          <p:cNvPicPr preferRelativeResize="0"/>
          <p:nvPr/>
        </p:nvPicPr>
        <p:blipFill rotWithShape="1">
          <a:blip r:embed="rId8">
            <a:alphaModFix/>
          </a:blip>
          <a:srcRect b="0" l="0" r="0" t="0"/>
          <a:stretch/>
        </p:blipFill>
        <p:spPr>
          <a:xfrm>
            <a:off x="6695528" y="4213319"/>
            <a:ext cx="4239217" cy="193384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pic>
        <p:nvPicPr>
          <p:cNvPr id="323" name="Google Shape;323;p38"/>
          <p:cNvPicPr preferRelativeResize="0"/>
          <p:nvPr/>
        </p:nvPicPr>
        <p:blipFill rotWithShape="1">
          <a:blip r:embed="rId3">
            <a:alphaModFix/>
          </a:blip>
          <a:srcRect b="0" l="0" r="0" t="0"/>
          <a:stretch/>
        </p:blipFill>
        <p:spPr>
          <a:xfrm>
            <a:off x="1772163" y="658107"/>
            <a:ext cx="7011378" cy="5325218"/>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39"/>
          <p:cNvPicPr preferRelativeResize="0"/>
          <p:nvPr/>
        </p:nvPicPr>
        <p:blipFill rotWithShape="1">
          <a:blip r:embed="rId3">
            <a:alphaModFix/>
          </a:blip>
          <a:srcRect b="0" l="0" r="0" t="0"/>
          <a:stretch/>
        </p:blipFill>
        <p:spPr>
          <a:xfrm>
            <a:off x="579831" y="436041"/>
            <a:ext cx="7020905" cy="1486107"/>
          </a:xfrm>
          <a:prstGeom prst="rect">
            <a:avLst/>
          </a:prstGeom>
          <a:noFill/>
          <a:ln>
            <a:noFill/>
          </a:ln>
        </p:spPr>
      </p:pic>
      <p:pic>
        <p:nvPicPr>
          <p:cNvPr id="329" name="Google Shape;329;p39"/>
          <p:cNvPicPr preferRelativeResize="0"/>
          <p:nvPr/>
        </p:nvPicPr>
        <p:blipFill rotWithShape="1">
          <a:blip r:embed="rId4">
            <a:alphaModFix/>
          </a:blip>
          <a:srcRect b="0" l="0" r="0" t="0"/>
          <a:stretch/>
        </p:blipFill>
        <p:spPr>
          <a:xfrm>
            <a:off x="579831" y="2258650"/>
            <a:ext cx="7373379" cy="400105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4"/>
          <p:cNvPicPr preferRelativeResize="0"/>
          <p:nvPr/>
        </p:nvPicPr>
        <p:blipFill rotWithShape="1">
          <a:blip r:embed="rId3">
            <a:alphaModFix/>
          </a:blip>
          <a:srcRect b="0" l="0" r="0" t="0"/>
          <a:stretch/>
        </p:blipFill>
        <p:spPr>
          <a:xfrm>
            <a:off x="1793454" y="469900"/>
            <a:ext cx="8366546" cy="4787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pic>
        <p:nvPicPr>
          <p:cNvPr id="334" name="Google Shape;334;p40"/>
          <p:cNvPicPr preferRelativeResize="0"/>
          <p:nvPr/>
        </p:nvPicPr>
        <p:blipFill rotWithShape="1">
          <a:blip r:embed="rId3">
            <a:alphaModFix/>
          </a:blip>
          <a:srcRect b="0" l="0" r="0" t="0"/>
          <a:stretch/>
        </p:blipFill>
        <p:spPr>
          <a:xfrm>
            <a:off x="168812" y="624237"/>
            <a:ext cx="5477639" cy="5753903"/>
          </a:xfrm>
          <a:prstGeom prst="rect">
            <a:avLst/>
          </a:prstGeom>
          <a:noFill/>
          <a:ln>
            <a:noFill/>
          </a:ln>
        </p:spPr>
      </p:pic>
      <p:pic>
        <p:nvPicPr>
          <p:cNvPr id="335" name="Google Shape;335;p40"/>
          <p:cNvPicPr preferRelativeResize="0"/>
          <p:nvPr/>
        </p:nvPicPr>
        <p:blipFill rotWithShape="1">
          <a:blip r:embed="rId4">
            <a:alphaModFix/>
          </a:blip>
          <a:srcRect b="0" l="0" r="0" t="0"/>
          <a:stretch/>
        </p:blipFill>
        <p:spPr>
          <a:xfrm>
            <a:off x="5893337" y="1048933"/>
            <a:ext cx="5458587" cy="459169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 name="Shape 339"/>
        <p:cNvGrpSpPr/>
        <p:nvPr/>
      </p:nvGrpSpPr>
      <p:grpSpPr>
        <a:xfrm>
          <a:off x="0" y="0"/>
          <a:ext cx="0" cy="0"/>
          <a:chOff x="0" y="0"/>
          <a:chExt cx="0" cy="0"/>
        </a:xfrm>
      </p:grpSpPr>
      <p:pic>
        <p:nvPicPr>
          <p:cNvPr id="340" name="Google Shape;340;p41"/>
          <p:cNvPicPr preferRelativeResize="0"/>
          <p:nvPr/>
        </p:nvPicPr>
        <p:blipFill rotWithShape="1">
          <a:blip r:embed="rId3">
            <a:alphaModFix/>
          </a:blip>
          <a:srcRect b="0" l="0" r="0" t="0"/>
          <a:stretch/>
        </p:blipFill>
        <p:spPr>
          <a:xfrm>
            <a:off x="607701" y="324852"/>
            <a:ext cx="5658640" cy="6208295"/>
          </a:xfrm>
          <a:prstGeom prst="rect">
            <a:avLst/>
          </a:prstGeom>
          <a:noFill/>
          <a:ln>
            <a:noFill/>
          </a:ln>
        </p:spPr>
      </p:pic>
      <p:pic>
        <p:nvPicPr>
          <p:cNvPr id="341" name="Google Shape;341;p41"/>
          <p:cNvPicPr preferRelativeResize="0"/>
          <p:nvPr/>
        </p:nvPicPr>
        <p:blipFill rotWithShape="1">
          <a:blip r:embed="rId4">
            <a:alphaModFix/>
          </a:blip>
          <a:srcRect b="0" l="0" r="0" t="0"/>
          <a:stretch/>
        </p:blipFill>
        <p:spPr>
          <a:xfrm>
            <a:off x="6459071" y="2566587"/>
            <a:ext cx="5506218" cy="143992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pic>
        <p:nvPicPr>
          <p:cNvPr id="346" name="Google Shape;346;p42"/>
          <p:cNvPicPr preferRelativeResize="0"/>
          <p:nvPr/>
        </p:nvPicPr>
        <p:blipFill rotWithShape="1">
          <a:blip r:embed="rId3">
            <a:alphaModFix/>
          </a:blip>
          <a:srcRect b="0" l="0" r="0" t="0"/>
          <a:stretch/>
        </p:blipFill>
        <p:spPr>
          <a:xfrm>
            <a:off x="296396" y="705244"/>
            <a:ext cx="5487166" cy="5134692"/>
          </a:xfrm>
          <a:prstGeom prst="rect">
            <a:avLst/>
          </a:prstGeom>
          <a:noFill/>
          <a:ln>
            <a:noFill/>
          </a:ln>
        </p:spPr>
      </p:pic>
      <p:pic>
        <p:nvPicPr>
          <p:cNvPr id="347" name="Google Shape;347;p42"/>
          <p:cNvPicPr preferRelativeResize="0"/>
          <p:nvPr/>
        </p:nvPicPr>
        <p:blipFill rotWithShape="1">
          <a:blip r:embed="rId4">
            <a:alphaModFix/>
          </a:blip>
          <a:srcRect b="0" l="0" r="0" t="0"/>
          <a:stretch/>
        </p:blipFill>
        <p:spPr>
          <a:xfrm>
            <a:off x="5978054" y="1167271"/>
            <a:ext cx="5553850" cy="4210638"/>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pic>
        <p:nvPicPr>
          <p:cNvPr id="352" name="Google Shape;352;p43"/>
          <p:cNvPicPr preferRelativeResize="0"/>
          <p:nvPr/>
        </p:nvPicPr>
        <p:blipFill rotWithShape="1">
          <a:blip r:embed="rId3">
            <a:alphaModFix/>
          </a:blip>
          <a:srcRect b="0" l="0" r="0" t="0"/>
          <a:stretch/>
        </p:blipFill>
        <p:spPr>
          <a:xfrm>
            <a:off x="193121" y="487901"/>
            <a:ext cx="5293279" cy="5449060"/>
          </a:xfrm>
          <a:prstGeom prst="rect">
            <a:avLst/>
          </a:prstGeom>
          <a:noFill/>
          <a:ln>
            <a:noFill/>
          </a:ln>
        </p:spPr>
      </p:pic>
      <p:pic>
        <p:nvPicPr>
          <p:cNvPr id="353" name="Google Shape;353;p43"/>
          <p:cNvPicPr preferRelativeResize="0"/>
          <p:nvPr/>
        </p:nvPicPr>
        <p:blipFill rotWithShape="1">
          <a:blip r:embed="rId4">
            <a:alphaModFix/>
          </a:blip>
          <a:srcRect b="0" l="0" r="0" t="0"/>
          <a:stretch/>
        </p:blipFill>
        <p:spPr>
          <a:xfrm>
            <a:off x="5486400" y="487901"/>
            <a:ext cx="6198770" cy="589422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pic>
        <p:nvPicPr>
          <p:cNvPr id="358" name="Google Shape;358;p44"/>
          <p:cNvPicPr preferRelativeResize="0"/>
          <p:nvPr/>
        </p:nvPicPr>
        <p:blipFill rotWithShape="1">
          <a:blip r:embed="rId3">
            <a:alphaModFix/>
          </a:blip>
          <a:srcRect b="0" l="0" r="0" t="0"/>
          <a:stretch/>
        </p:blipFill>
        <p:spPr>
          <a:xfrm>
            <a:off x="174994" y="995613"/>
            <a:ext cx="6668431" cy="3591426"/>
          </a:xfrm>
          <a:prstGeom prst="rect">
            <a:avLst/>
          </a:prstGeom>
          <a:noFill/>
          <a:ln>
            <a:noFill/>
          </a:ln>
        </p:spPr>
      </p:pic>
      <p:pic>
        <p:nvPicPr>
          <p:cNvPr id="359" name="Google Shape;359;p44"/>
          <p:cNvPicPr preferRelativeResize="0"/>
          <p:nvPr/>
        </p:nvPicPr>
        <p:blipFill rotWithShape="1">
          <a:blip r:embed="rId4">
            <a:alphaModFix/>
          </a:blip>
          <a:srcRect b="0" l="0" r="0" t="0"/>
          <a:stretch/>
        </p:blipFill>
        <p:spPr>
          <a:xfrm>
            <a:off x="6843425" y="2537794"/>
            <a:ext cx="2023849" cy="204924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5"/>
          <p:cNvPicPr preferRelativeResize="0"/>
          <p:nvPr/>
        </p:nvPicPr>
        <p:blipFill rotWithShape="1">
          <a:blip r:embed="rId3">
            <a:alphaModFix/>
          </a:blip>
          <a:srcRect b="0" l="0" r="0" t="0"/>
          <a:stretch/>
        </p:blipFill>
        <p:spPr>
          <a:xfrm>
            <a:off x="257548" y="377861"/>
            <a:ext cx="5420481" cy="1867161"/>
          </a:xfrm>
          <a:prstGeom prst="rect">
            <a:avLst/>
          </a:prstGeom>
          <a:noFill/>
          <a:ln>
            <a:noFill/>
          </a:ln>
        </p:spPr>
      </p:pic>
      <p:pic>
        <p:nvPicPr>
          <p:cNvPr id="365" name="Google Shape;365;p45"/>
          <p:cNvPicPr preferRelativeResize="0"/>
          <p:nvPr/>
        </p:nvPicPr>
        <p:blipFill rotWithShape="1">
          <a:blip r:embed="rId4">
            <a:alphaModFix/>
          </a:blip>
          <a:srcRect b="0" l="0" r="0" t="0"/>
          <a:stretch/>
        </p:blipFill>
        <p:spPr>
          <a:xfrm>
            <a:off x="238495" y="2245022"/>
            <a:ext cx="5439534" cy="3991532"/>
          </a:xfrm>
          <a:prstGeom prst="rect">
            <a:avLst/>
          </a:prstGeom>
          <a:noFill/>
          <a:ln>
            <a:noFill/>
          </a:ln>
        </p:spPr>
      </p:pic>
      <p:pic>
        <p:nvPicPr>
          <p:cNvPr id="366" name="Google Shape;366;p45"/>
          <p:cNvPicPr preferRelativeResize="0"/>
          <p:nvPr/>
        </p:nvPicPr>
        <p:blipFill rotWithShape="1">
          <a:blip r:embed="rId5">
            <a:alphaModFix/>
          </a:blip>
          <a:srcRect b="0" l="0" r="0" t="0"/>
          <a:stretch/>
        </p:blipFill>
        <p:spPr>
          <a:xfrm>
            <a:off x="5972301" y="377861"/>
            <a:ext cx="5372850" cy="258163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0" name="Shape 370"/>
        <p:cNvGrpSpPr/>
        <p:nvPr/>
      </p:nvGrpSpPr>
      <p:grpSpPr>
        <a:xfrm>
          <a:off x="0" y="0"/>
          <a:ext cx="0" cy="0"/>
          <a:chOff x="0" y="0"/>
          <a:chExt cx="0" cy="0"/>
        </a:xfrm>
      </p:grpSpPr>
      <p:pic>
        <p:nvPicPr>
          <p:cNvPr id="371" name="Google Shape;371;p46"/>
          <p:cNvPicPr preferRelativeResize="0"/>
          <p:nvPr/>
        </p:nvPicPr>
        <p:blipFill rotWithShape="1">
          <a:blip r:embed="rId3">
            <a:alphaModFix/>
          </a:blip>
          <a:srcRect b="0" l="0" r="0" t="0"/>
          <a:stretch/>
        </p:blipFill>
        <p:spPr>
          <a:xfrm>
            <a:off x="243260" y="388409"/>
            <a:ext cx="5449060" cy="1380233"/>
          </a:xfrm>
          <a:prstGeom prst="rect">
            <a:avLst/>
          </a:prstGeom>
          <a:noFill/>
          <a:ln>
            <a:noFill/>
          </a:ln>
        </p:spPr>
      </p:pic>
      <p:pic>
        <p:nvPicPr>
          <p:cNvPr id="372" name="Google Shape;372;p46"/>
          <p:cNvPicPr preferRelativeResize="0"/>
          <p:nvPr/>
        </p:nvPicPr>
        <p:blipFill rotWithShape="1">
          <a:blip r:embed="rId4">
            <a:alphaModFix/>
          </a:blip>
          <a:srcRect b="0" l="0" r="0" t="0"/>
          <a:stretch/>
        </p:blipFill>
        <p:spPr>
          <a:xfrm>
            <a:off x="243260" y="1768642"/>
            <a:ext cx="5352807" cy="4367463"/>
          </a:xfrm>
          <a:prstGeom prst="rect">
            <a:avLst/>
          </a:prstGeom>
          <a:noFill/>
          <a:ln>
            <a:noFill/>
          </a:ln>
        </p:spPr>
      </p:pic>
      <p:pic>
        <p:nvPicPr>
          <p:cNvPr id="373" name="Google Shape;373;p46"/>
          <p:cNvPicPr preferRelativeResize="0"/>
          <p:nvPr/>
        </p:nvPicPr>
        <p:blipFill rotWithShape="1">
          <a:blip r:embed="rId5">
            <a:alphaModFix/>
          </a:blip>
          <a:srcRect b="0" l="0" r="0" t="0"/>
          <a:stretch/>
        </p:blipFill>
        <p:spPr>
          <a:xfrm>
            <a:off x="4394936" y="4568473"/>
            <a:ext cx="1428949" cy="304317"/>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pic>
        <p:nvPicPr>
          <p:cNvPr id="110" name="Google Shape;110;p5"/>
          <p:cNvPicPr preferRelativeResize="0"/>
          <p:nvPr/>
        </p:nvPicPr>
        <p:blipFill rotWithShape="1">
          <a:blip r:embed="rId3">
            <a:alphaModFix/>
          </a:blip>
          <a:srcRect b="0" l="0" r="0" t="0"/>
          <a:stretch/>
        </p:blipFill>
        <p:spPr>
          <a:xfrm>
            <a:off x="2108201" y="2208056"/>
            <a:ext cx="6988588" cy="2960844"/>
          </a:xfrm>
          <a:prstGeom prst="rect">
            <a:avLst/>
          </a:prstGeom>
          <a:noFill/>
          <a:ln>
            <a:noFill/>
          </a:ln>
        </p:spPr>
      </p:pic>
      <p:pic>
        <p:nvPicPr>
          <p:cNvPr id="111" name="Google Shape;111;p5"/>
          <p:cNvPicPr preferRelativeResize="0"/>
          <p:nvPr/>
        </p:nvPicPr>
        <p:blipFill rotWithShape="1">
          <a:blip r:embed="rId4">
            <a:alphaModFix/>
          </a:blip>
          <a:srcRect b="0" l="0" r="0" t="0"/>
          <a:stretch/>
        </p:blipFill>
        <p:spPr>
          <a:xfrm>
            <a:off x="2310953" y="623815"/>
            <a:ext cx="6401693" cy="103837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1" name="Shape 401"/>
        <p:cNvGrpSpPr/>
        <p:nvPr/>
      </p:nvGrpSpPr>
      <p:grpSpPr>
        <a:xfrm>
          <a:off x="0" y="0"/>
          <a:ext cx="0" cy="0"/>
          <a:chOff x="0" y="0"/>
          <a:chExt cx="0" cy="0"/>
        </a:xfrm>
      </p:grpSpPr>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5" name="Shape 405"/>
        <p:cNvGrpSpPr/>
        <p:nvPr/>
      </p:nvGrpSpPr>
      <p:grpSpPr>
        <a:xfrm>
          <a:off x="0" y="0"/>
          <a:ext cx="0" cy="0"/>
          <a:chOff x="0" y="0"/>
          <a:chExt cx="0" cy="0"/>
        </a:xfrm>
      </p:grpSpPr>
      <p:pic>
        <p:nvPicPr>
          <p:cNvPr id="406" name="Google Shape;406;p54"/>
          <p:cNvPicPr preferRelativeResize="0"/>
          <p:nvPr/>
        </p:nvPicPr>
        <p:blipFill rotWithShape="1">
          <a:blip r:embed="rId3">
            <a:alphaModFix/>
          </a:blip>
          <a:srcRect b="0" l="0" r="0" t="0"/>
          <a:stretch/>
        </p:blipFill>
        <p:spPr>
          <a:xfrm>
            <a:off x="1143000" y="1180876"/>
            <a:ext cx="9029699" cy="40261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pic>
        <p:nvPicPr>
          <p:cNvPr id="411" name="Google Shape;411;p55"/>
          <p:cNvPicPr preferRelativeResize="0"/>
          <p:nvPr/>
        </p:nvPicPr>
        <p:blipFill rotWithShape="1">
          <a:blip r:embed="rId3">
            <a:alphaModFix/>
          </a:blip>
          <a:srcRect b="0" l="0" r="0" t="0"/>
          <a:stretch/>
        </p:blipFill>
        <p:spPr>
          <a:xfrm>
            <a:off x="1498600" y="685800"/>
            <a:ext cx="8966200" cy="5118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pic>
        <p:nvPicPr>
          <p:cNvPr id="416" name="Google Shape;416;p56"/>
          <p:cNvPicPr preferRelativeResize="0"/>
          <p:nvPr/>
        </p:nvPicPr>
        <p:blipFill rotWithShape="1">
          <a:blip r:embed="rId3">
            <a:alphaModFix/>
          </a:blip>
          <a:srcRect b="0" l="0" r="0" t="0"/>
          <a:stretch/>
        </p:blipFill>
        <p:spPr>
          <a:xfrm>
            <a:off x="418344" y="252022"/>
            <a:ext cx="11354555" cy="609797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0" name="Shape 420"/>
        <p:cNvGrpSpPr/>
        <p:nvPr/>
      </p:nvGrpSpPr>
      <p:grpSpPr>
        <a:xfrm>
          <a:off x="0" y="0"/>
          <a:ext cx="0" cy="0"/>
          <a:chOff x="0" y="0"/>
          <a:chExt cx="0" cy="0"/>
        </a:xfrm>
      </p:grpSpPr>
      <p:pic>
        <p:nvPicPr>
          <p:cNvPr id="421" name="Google Shape;421;p57"/>
          <p:cNvPicPr preferRelativeResize="0"/>
          <p:nvPr/>
        </p:nvPicPr>
        <p:blipFill rotWithShape="1">
          <a:blip r:embed="rId3">
            <a:alphaModFix/>
          </a:blip>
          <a:srcRect b="0" l="0" r="0" t="0"/>
          <a:stretch/>
        </p:blipFill>
        <p:spPr>
          <a:xfrm>
            <a:off x="1219200" y="647700"/>
            <a:ext cx="9220200" cy="41783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58"/>
          <p:cNvSpPr/>
          <p:nvPr/>
        </p:nvSpPr>
        <p:spPr>
          <a:xfrm>
            <a:off x="3277979" y="234434"/>
            <a:ext cx="44422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29303B"/>
                </a:solidFill>
                <a:latin typeface="Arial"/>
                <a:ea typeface="Arial"/>
                <a:cs typeface="Arial"/>
                <a:sym typeface="Arial"/>
              </a:rPr>
              <a:t>Data Lake Processing through Databricks</a:t>
            </a:r>
            <a:endParaRPr sz="1800">
              <a:solidFill>
                <a:schemeClr val="dk1"/>
              </a:solidFill>
              <a:latin typeface="Calibri"/>
              <a:ea typeface="Calibri"/>
              <a:cs typeface="Calibri"/>
              <a:sym typeface="Calibri"/>
            </a:endParaRPr>
          </a:p>
        </p:txBody>
      </p:sp>
      <p:pic>
        <p:nvPicPr>
          <p:cNvPr id="427" name="Google Shape;427;p58"/>
          <p:cNvPicPr preferRelativeResize="0"/>
          <p:nvPr/>
        </p:nvPicPr>
        <p:blipFill rotWithShape="1">
          <a:blip r:embed="rId3">
            <a:alphaModFix/>
          </a:blip>
          <a:srcRect b="0" l="0" r="0" t="0"/>
          <a:stretch/>
        </p:blipFill>
        <p:spPr>
          <a:xfrm>
            <a:off x="323632" y="937903"/>
            <a:ext cx="8039536" cy="2876951"/>
          </a:xfrm>
          <a:prstGeom prst="rect">
            <a:avLst/>
          </a:prstGeom>
          <a:noFill/>
          <a:ln>
            <a:noFill/>
          </a:ln>
        </p:spPr>
      </p:pic>
      <p:pic>
        <p:nvPicPr>
          <p:cNvPr id="428" name="Google Shape;428;p58"/>
          <p:cNvPicPr preferRelativeResize="0"/>
          <p:nvPr/>
        </p:nvPicPr>
        <p:blipFill rotWithShape="1">
          <a:blip r:embed="rId4">
            <a:alphaModFix/>
          </a:blip>
          <a:srcRect b="0" l="0" r="0" t="0"/>
          <a:stretch/>
        </p:blipFill>
        <p:spPr>
          <a:xfrm>
            <a:off x="2921000" y="954512"/>
            <a:ext cx="3721100" cy="965434"/>
          </a:xfrm>
          <a:prstGeom prst="rect">
            <a:avLst/>
          </a:prstGeom>
          <a:noFill/>
          <a:ln>
            <a:noFill/>
          </a:ln>
        </p:spPr>
      </p:pic>
      <p:sp>
        <p:nvSpPr>
          <p:cNvPr id="429" name="Google Shape;429;p58"/>
          <p:cNvSpPr txBox="1"/>
          <p:nvPr/>
        </p:nvSpPr>
        <p:spPr>
          <a:xfrm>
            <a:off x="8699500" y="768617"/>
            <a:ext cx="3194268" cy="3293209"/>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600">
                <a:solidFill>
                  <a:schemeClr val="dk1"/>
                </a:solidFill>
                <a:latin typeface="Calibri"/>
                <a:ea typeface="Calibri"/>
                <a:cs typeface="Calibri"/>
                <a:sym typeface="Calibri"/>
              </a:rPr>
              <a:t>Without moving data from datalake we can do analysis and process the data in databricks in this demo first we will upload the file in the gen2 then we will authenticate databricks to datalake using azure service principal and mount data folder of data lake to databricks and then we will process the data and finally we will save the processed version of data back to datalake</a:t>
            </a:r>
            <a:endParaRPr/>
          </a:p>
          <a:p>
            <a:pPr indent="0" lvl="0" marL="0" marR="0" rtl="0" algn="just">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just">
              <a:spcBef>
                <a:spcPts val="0"/>
              </a:spcBef>
              <a:spcAft>
                <a:spcPts val="0"/>
              </a:spcAft>
              <a:buNone/>
            </a:pPr>
            <a:r>
              <a:t/>
            </a:r>
            <a:endParaRPr sz="1600">
              <a:solidFill>
                <a:schemeClr val="dk1"/>
              </a:solidFill>
              <a:latin typeface="Calibri"/>
              <a:ea typeface="Calibri"/>
              <a:cs typeface="Calibri"/>
              <a:sym typeface="Calibri"/>
            </a:endParaRPr>
          </a:p>
        </p:txBody>
      </p:sp>
      <p:pic>
        <p:nvPicPr>
          <p:cNvPr id="430" name="Google Shape;430;p58"/>
          <p:cNvPicPr preferRelativeResize="0"/>
          <p:nvPr/>
        </p:nvPicPr>
        <p:blipFill rotWithShape="1">
          <a:blip r:embed="rId5">
            <a:alphaModFix/>
          </a:blip>
          <a:srcRect b="0" l="0" r="0" t="0"/>
          <a:stretch/>
        </p:blipFill>
        <p:spPr>
          <a:xfrm>
            <a:off x="1536700" y="2889737"/>
            <a:ext cx="3962400" cy="733660"/>
          </a:xfrm>
          <a:prstGeom prst="rect">
            <a:avLst/>
          </a:prstGeom>
          <a:noFill/>
          <a:ln>
            <a:noFill/>
          </a:ln>
        </p:spPr>
      </p:pic>
      <p:sp>
        <p:nvSpPr>
          <p:cNvPr id="431" name="Google Shape;431;p58"/>
          <p:cNvSpPr txBox="1"/>
          <p:nvPr/>
        </p:nvSpPr>
        <p:spPr>
          <a:xfrm>
            <a:off x="698500" y="4368800"/>
            <a:ext cx="10312400" cy="181588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Databricks file system is dbfs and you can mount datalake storage to dbfs. Mounting a file based storage to dbfs allows seemless access to data from the storage that means once you mount your datalake storage with the dbfs then you will be able to access the storage account from dbfs without any credentials and instead of using the URL’s now you can use file semantics as if they are local files. Using mounting point you can access the entire gen2 data </a:t>
            </a:r>
            <a:endParaRPr/>
          </a:p>
          <a:p>
            <a:pPr indent="0" lvl="0" marL="0" marR="0" rtl="0" algn="l">
              <a:spcBef>
                <a:spcPts val="0"/>
              </a:spcBef>
              <a:spcAft>
                <a:spcPts val="0"/>
              </a:spcAft>
              <a:buNone/>
            </a:pPr>
            <a:r>
              <a:t/>
            </a:r>
            <a:endParaRPr sz="1600">
              <a:solidFill>
                <a:schemeClr val="dk1"/>
              </a:solidFill>
              <a:latin typeface="Calibri"/>
              <a:ea typeface="Calibri"/>
              <a:cs typeface="Calibri"/>
              <a:sym typeface="Calibri"/>
            </a:endParaRPr>
          </a:p>
          <a:p>
            <a:pPr indent="0" lvl="0" marL="0" marR="0" rtl="0" algn="l">
              <a:spcBef>
                <a:spcPts val="0"/>
              </a:spcBef>
              <a:spcAft>
                <a:spcPts val="0"/>
              </a:spcAft>
              <a:buNone/>
            </a:pPr>
            <a:r>
              <a:rPr lang="en-US" sz="1600">
                <a:solidFill>
                  <a:schemeClr val="dk1"/>
                </a:solidFill>
                <a:latin typeface="Calibri"/>
                <a:ea typeface="Calibri"/>
                <a:cs typeface="Calibri"/>
                <a:sym typeface="Calibri"/>
              </a:rPr>
              <a:t>Azure datalake can be mounted using service principal, in simple terms we need to create a application identity with usrname and pswrd and databricks will use this identity to access database storage</a:t>
            </a:r>
            <a:endParaRPr sz="16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5" name="Shape 435"/>
        <p:cNvGrpSpPr/>
        <p:nvPr/>
      </p:nvGrpSpPr>
      <p:grpSpPr>
        <a:xfrm>
          <a:off x="0" y="0"/>
          <a:ext cx="0" cy="0"/>
          <a:chOff x="0" y="0"/>
          <a:chExt cx="0" cy="0"/>
        </a:xfrm>
      </p:grpSpPr>
      <p:pic>
        <p:nvPicPr>
          <p:cNvPr id="436" name="Google Shape;436;p59"/>
          <p:cNvPicPr preferRelativeResize="0"/>
          <p:nvPr/>
        </p:nvPicPr>
        <p:blipFill rotWithShape="1">
          <a:blip r:embed="rId3">
            <a:alphaModFix/>
          </a:blip>
          <a:srcRect b="0" l="0" r="0" t="0"/>
          <a:stretch/>
        </p:blipFill>
        <p:spPr>
          <a:xfrm>
            <a:off x="804586" y="1966750"/>
            <a:ext cx="4923114" cy="2935449"/>
          </a:xfrm>
          <a:prstGeom prst="rect">
            <a:avLst/>
          </a:prstGeom>
          <a:noFill/>
          <a:ln>
            <a:noFill/>
          </a:ln>
        </p:spPr>
      </p:pic>
      <p:pic>
        <p:nvPicPr>
          <p:cNvPr id="437" name="Google Shape;437;p59"/>
          <p:cNvPicPr preferRelativeResize="0"/>
          <p:nvPr/>
        </p:nvPicPr>
        <p:blipFill rotWithShape="1">
          <a:blip r:embed="rId4">
            <a:alphaModFix/>
          </a:blip>
          <a:srcRect b="0" l="0" r="0" t="0"/>
          <a:stretch/>
        </p:blipFill>
        <p:spPr>
          <a:xfrm>
            <a:off x="6337300" y="1118908"/>
            <a:ext cx="5351697" cy="4837392"/>
          </a:xfrm>
          <a:prstGeom prst="rect">
            <a:avLst/>
          </a:prstGeom>
          <a:noFill/>
          <a:ln>
            <a:noFill/>
          </a:ln>
        </p:spPr>
      </p:pic>
      <p:sp>
        <p:nvSpPr>
          <p:cNvPr id="438" name="Google Shape;438;p59"/>
          <p:cNvSpPr txBox="1"/>
          <p:nvPr/>
        </p:nvSpPr>
        <p:spPr>
          <a:xfrm>
            <a:off x="990600" y="406400"/>
            <a:ext cx="6477000" cy="369332"/>
          </a:xfrm>
          <a:prstGeom prst="rect">
            <a:avLst/>
          </a:prstGeom>
          <a:solidFill>
            <a:srgbClr val="C4E0B2"/>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Provision databricks and cluster on azure</a:t>
            </a:r>
            <a:endParaRPr sz="18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6"/>
          <p:cNvSpPr txBox="1"/>
          <p:nvPr/>
        </p:nvSpPr>
        <p:spPr>
          <a:xfrm>
            <a:off x="279400" y="520700"/>
            <a:ext cx="1078230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0" i="0" lang="en-US" sz="1800" u="none" cap="none" strike="noStrike">
                <a:solidFill>
                  <a:schemeClr val="dk1"/>
                </a:solidFill>
                <a:latin typeface="Calibri"/>
                <a:ea typeface="Calibri"/>
                <a:cs typeface="Calibri"/>
                <a:sym typeface="Calibri"/>
              </a:rPr>
              <a:t>PySpark is a Spark library written in Python to run Python application using Apache Spark capabilities, using PySpark we can run applications parallelly on the distributed cluster (multiple nodes).</a:t>
            </a:r>
            <a:endParaRPr sz="1800">
              <a:solidFill>
                <a:schemeClr val="dk1"/>
              </a:solidFill>
              <a:latin typeface="Calibri"/>
              <a:ea typeface="Calibri"/>
              <a:cs typeface="Calibri"/>
              <a:sym typeface="Calibri"/>
            </a:endParaRPr>
          </a:p>
        </p:txBody>
      </p:sp>
      <p:sp>
        <p:nvSpPr>
          <p:cNvPr id="117" name="Google Shape;117;p6"/>
          <p:cNvSpPr/>
          <p:nvPr/>
        </p:nvSpPr>
        <p:spPr>
          <a:xfrm>
            <a:off x="188766" y="1326634"/>
            <a:ext cx="1146468"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1E73BE"/>
                </a:solidFill>
                <a:latin typeface="Arial"/>
                <a:ea typeface="Arial"/>
                <a:cs typeface="Arial"/>
                <a:sym typeface="Arial"/>
              </a:rPr>
              <a:t>Features</a:t>
            </a:r>
            <a:endParaRPr sz="1800">
              <a:solidFill>
                <a:schemeClr val="dk1"/>
              </a:solidFill>
              <a:latin typeface="Calibri"/>
              <a:ea typeface="Calibri"/>
              <a:cs typeface="Calibri"/>
              <a:sym typeface="Calibri"/>
            </a:endParaRPr>
          </a:p>
        </p:txBody>
      </p:sp>
      <p:pic>
        <p:nvPicPr>
          <p:cNvPr id="118" name="Google Shape;118;p6"/>
          <p:cNvPicPr preferRelativeResize="0"/>
          <p:nvPr/>
        </p:nvPicPr>
        <p:blipFill rotWithShape="1">
          <a:blip r:embed="rId3">
            <a:alphaModFix/>
          </a:blip>
          <a:srcRect b="0" l="0" r="0" t="0"/>
          <a:stretch/>
        </p:blipFill>
        <p:spPr>
          <a:xfrm>
            <a:off x="1701800" y="1326634"/>
            <a:ext cx="9118600" cy="5096586"/>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sp>
        <p:nvSpPr>
          <p:cNvPr id="443" name="Google Shape;443;p60"/>
          <p:cNvSpPr txBox="1"/>
          <p:nvPr/>
        </p:nvSpPr>
        <p:spPr>
          <a:xfrm>
            <a:off x="215900" y="139700"/>
            <a:ext cx="3479800" cy="369332"/>
          </a:xfrm>
          <a:prstGeom prst="rect">
            <a:avLst/>
          </a:prstGeom>
          <a:solidFill>
            <a:srgbClr val="E1EFD8"/>
          </a:solid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Mount datalake to databricks DBFS</a:t>
            </a:r>
            <a:endParaRPr sz="1800">
              <a:solidFill>
                <a:schemeClr val="dk1"/>
              </a:solidFill>
              <a:latin typeface="Calibri"/>
              <a:ea typeface="Calibri"/>
              <a:cs typeface="Calibri"/>
              <a:sym typeface="Calibri"/>
            </a:endParaRPr>
          </a:p>
        </p:txBody>
      </p:sp>
      <p:pic>
        <p:nvPicPr>
          <p:cNvPr id="444" name="Google Shape;444;p60"/>
          <p:cNvPicPr preferRelativeResize="0"/>
          <p:nvPr/>
        </p:nvPicPr>
        <p:blipFill rotWithShape="1">
          <a:blip r:embed="rId3">
            <a:alphaModFix/>
          </a:blip>
          <a:srcRect b="0" l="0" r="0" t="0"/>
          <a:stretch/>
        </p:blipFill>
        <p:spPr>
          <a:xfrm>
            <a:off x="215900" y="643675"/>
            <a:ext cx="9488224" cy="5668225"/>
          </a:xfrm>
          <a:prstGeom prst="rect">
            <a:avLst/>
          </a:prstGeom>
          <a:noFill/>
          <a:ln>
            <a:noFill/>
          </a:ln>
        </p:spPr>
      </p:pic>
      <p:sp>
        <p:nvSpPr>
          <p:cNvPr id="445" name="Google Shape;445;p60"/>
          <p:cNvSpPr txBox="1"/>
          <p:nvPr/>
        </p:nvSpPr>
        <p:spPr>
          <a:xfrm>
            <a:off x="10121900" y="1485900"/>
            <a:ext cx="1866900" cy="2800767"/>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00">
                <a:solidFill>
                  <a:schemeClr val="dk1"/>
                </a:solidFill>
                <a:latin typeface="Calibri"/>
                <a:ea typeface="Calibri"/>
                <a:cs typeface="Calibri"/>
                <a:sym typeface="Calibri"/>
              </a:rPr>
              <a:t>To create service principal go to active directory and register app there after creating from storage explorer go to gen account mange access and give access to the  principal service that you created</a:t>
            </a:r>
            <a:endParaRPr sz="1600">
              <a:solidFill>
                <a:schemeClr val="dk1"/>
              </a:solidFill>
              <a:latin typeface="Calibri"/>
              <a:ea typeface="Calibri"/>
              <a:cs typeface="Calibri"/>
              <a:sym typeface="Calibri"/>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pic>
        <p:nvPicPr>
          <p:cNvPr id="450" name="Google Shape;450;p61"/>
          <p:cNvPicPr preferRelativeResize="0"/>
          <p:nvPr/>
        </p:nvPicPr>
        <p:blipFill rotWithShape="1">
          <a:blip r:embed="rId3">
            <a:alphaModFix/>
          </a:blip>
          <a:srcRect b="0" l="0" r="0" t="0"/>
          <a:stretch/>
        </p:blipFill>
        <p:spPr>
          <a:xfrm>
            <a:off x="266232" y="237860"/>
            <a:ext cx="10795468" cy="609944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pic>
        <p:nvPicPr>
          <p:cNvPr id="455" name="Google Shape;455;p62"/>
          <p:cNvPicPr preferRelativeResize="0"/>
          <p:nvPr/>
        </p:nvPicPr>
        <p:blipFill rotWithShape="1">
          <a:blip r:embed="rId3">
            <a:alphaModFix/>
          </a:blip>
          <a:srcRect b="0" l="0" r="0" t="0"/>
          <a:stretch/>
        </p:blipFill>
        <p:spPr>
          <a:xfrm>
            <a:off x="580255" y="818785"/>
            <a:ext cx="11031489" cy="522042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9" name="Shape 459"/>
        <p:cNvGrpSpPr/>
        <p:nvPr/>
      </p:nvGrpSpPr>
      <p:grpSpPr>
        <a:xfrm>
          <a:off x="0" y="0"/>
          <a:ext cx="0" cy="0"/>
          <a:chOff x="0" y="0"/>
          <a:chExt cx="0" cy="0"/>
        </a:xfrm>
      </p:grpSpPr>
      <p:pic>
        <p:nvPicPr>
          <p:cNvPr id="460" name="Google Shape;460;p63"/>
          <p:cNvPicPr preferRelativeResize="0"/>
          <p:nvPr/>
        </p:nvPicPr>
        <p:blipFill rotWithShape="1">
          <a:blip r:embed="rId3">
            <a:alphaModFix/>
          </a:blip>
          <a:srcRect b="0" l="0" r="0" t="0"/>
          <a:stretch/>
        </p:blipFill>
        <p:spPr>
          <a:xfrm>
            <a:off x="609600" y="635000"/>
            <a:ext cx="10642600" cy="53213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4"/>
          <p:cNvSpPr txBox="1"/>
          <p:nvPr/>
        </p:nvSpPr>
        <p:spPr>
          <a:xfrm>
            <a:off x="3594100" y="152400"/>
            <a:ext cx="70739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Explore Analyze Clean and Transform</a:t>
            </a:r>
            <a:endParaRPr sz="1800">
              <a:solidFill>
                <a:schemeClr val="dk1"/>
              </a:solidFill>
              <a:latin typeface="Calibri"/>
              <a:ea typeface="Calibri"/>
              <a:cs typeface="Calibri"/>
              <a:sym typeface="Calibri"/>
            </a:endParaRPr>
          </a:p>
        </p:txBody>
      </p:sp>
      <p:pic>
        <p:nvPicPr>
          <p:cNvPr id="466" name="Google Shape;466;p64"/>
          <p:cNvPicPr preferRelativeResize="0"/>
          <p:nvPr/>
        </p:nvPicPr>
        <p:blipFill rotWithShape="1">
          <a:blip r:embed="rId3">
            <a:alphaModFix/>
          </a:blip>
          <a:srcRect b="0" l="0" r="0" t="0"/>
          <a:stretch/>
        </p:blipFill>
        <p:spPr>
          <a:xfrm>
            <a:off x="1155700" y="979154"/>
            <a:ext cx="9093200" cy="477269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0" name="Shape 470"/>
        <p:cNvGrpSpPr/>
        <p:nvPr/>
      </p:nvGrpSpPr>
      <p:grpSpPr>
        <a:xfrm>
          <a:off x="0" y="0"/>
          <a:ext cx="0" cy="0"/>
          <a:chOff x="0" y="0"/>
          <a:chExt cx="0" cy="0"/>
        </a:xfrm>
      </p:grpSpPr>
      <p:pic>
        <p:nvPicPr>
          <p:cNvPr id="471" name="Google Shape;471;p65"/>
          <p:cNvPicPr preferRelativeResize="0"/>
          <p:nvPr/>
        </p:nvPicPr>
        <p:blipFill rotWithShape="1">
          <a:blip r:embed="rId3">
            <a:alphaModFix/>
          </a:blip>
          <a:srcRect b="0" l="0" r="0" t="0"/>
          <a:stretch/>
        </p:blipFill>
        <p:spPr>
          <a:xfrm>
            <a:off x="117149" y="164940"/>
            <a:ext cx="4861251" cy="2629060"/>
          </a:xfrm>
          <a:prstGeom prst="rect">
            <a:avLst/>
          </a:prstGeom>
          <a:noFill/>
          <a:ln>
            <a:noFill/>
          </a:ln>
        </p:spPr>
      </p:pic>
      <p:pic>
        <p:nvPicPr>
          <p:cNvPr id="472" name="Google Shape;472;p65"/>
          <p:cNvPicPr preferRelativeResize="0"/>
          <p:nvPr/>
        </p:nvPicPr>
        <p:blipFill rotWithShape="1">
          <a:blip r:embed="rId4">
            <a:alphaModFix/>
          </a:blip>
          <a:srcRect b="0" l="0" r="0" t="0"/>
          <a:stretch/>
        </p:blipFill>
        <p:spPr>
          <a:xfrm>
            <a:off x="5588000" y="164940"/>
            <a:ext cx="6121400" cy="3111660"/>
          </a:xfrm>
          <a:prstGeom prst="rect">
            <a:avLst/>
          </a:prstGeom>
          <a:noFill/>
          <a:ln>
            <a:noFill/>
          </a:ln>
        </p:spPr>
      </p:pic>
      <p:pic>
        <p:nvPicPr>
          <p:cNvPr id="473" name="Google Shape;473;p65"/>
          <p:cNvPicPr preferRelativeResize="0"/>
          <p:nvPr/>
        </p:nvPicPr>
        <p:blipFill rotWithShape="1">
          <a:blip r:embed="rId5">
            <a:alphaModFix/>
          </a:blip>
          <a:srcRect b="0" l="0" r="0" t="0"/>
          <a:stretch/>
        </p:blipFill>
        <p:spPr>
          <a:xfrm>
            <a:off x="5588000" y="3416300"/>
            <a:ext cx="6108700" cy="2387600"/>
          </a:xfrm>
          <a:prstGeom prst="rect">
            <a:avLst/>
          </a:prstGeom>
          <a:noFill/>
          <a:ln>
            <a:noFill/>
          </a:ln>
        </p:spPr>
      </p:pic>
      <p:pic>
        <p:nvPicPr>
          <p:cNvPr id="474" name="Google Shape;474;p65"/>
          <p:cNvPicPr preferRelativeResize="0"/>
          <p:nvPr/>
        </p:nvPicPr>
        <p:blipFill rotWithShape="1">
          <a:blip r:embed="rId6">
            <a:alphaModFix/>
          </a:blip>
          <a:srcRect b="0" l="0" r="0" t="0"/>
          <a:stretch/>
        </p:blipFill>
        <p:spPr>
          <a:xfrm>
            <a:off x="0" y="3225800"/>
            <a:ext cx="5473700" cy="24892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66"/>
          <p:cNvPicPr preferRelativeResize="0"/>
          <p:nvPr/>
        </p:nvPicPr>
        <p:blipFill rotWithShape="1">
          <a:blip r:embed="rId3">
            <a:alphaModFix/>
          </a:blip>
          <a:srcRect b="0" l="0" r="0" t="0"/>
          <a:stretch/>
        </p:blipFill>
        <p:spPr>
          <a:xfrm>
            <a:off x="1358900" y="419100"/>
            <a:ext cx="8496300" cy="5188240"/>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3" name="Shape 483"/>
        <p:cNvGrpSpPr/>
        <p:nvPr/>
      </p:nvGrpSpPr>
      <p:grpSpPr>
        <a:xfrm>
          <a:off x="0" y="0"/>
          <a:ext cx="0" cy="0"/>
          <a:chOff x="0" y="0"/>
          <a:chExt cx="0" cy="0"/>
        </a:xfrm>
      </p:grpSpPr>
      <p:sp>
        <p:nvSpPr>
          <p:cNvPr id="484" name="Google Shape;484;p67"/>
          <p:cNvSpPr/>
          <p:nvPr/>
        </p:nvSpPr>
        <p:spPr>
          <a:xfrm>
            <a:off x="368300" y="417543"/>
            <a:ext cx="11061700" cy="341632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000000"/>
                </a:solidFill>
                <a:latin typeface="Helvetica Neue"/>
                <a:ea typeface="Helvetica Neue"/>
                <a:cs typeface="Helvetica Neue"/>
                <a:sym typeface="Helvetica Neue"/>
              </a:rPr>
              <a:t>The </a:t>
            </a:r>
            <a:r>
              <a:rPr b="1" lang="en-US" sz="1800">
                <a:solidFill>
                  <a:srgbClr val="000000"/>
                </a:solidFill>
                <a:latin typeface="Helvetica Neue"/>
                <a:ea typeface="Helvetica Neue"/>
                <a:cs typeface="Helvetica Neue"/>
                <a:sym typeface="Helvetica Neue"/>
              </a:rPr>
              <a:t>extract, transform, load (ETL)</a:t>
            </a:r>
            <a:r>
              <a:rPr lang="en-US" sz="1800">
                <a:solidFill>
                  <a:srgbClr val="000000"/>
                </a:solidFill>
                <a:latin typeface="Helvetica Neue"/>
                <a:ea typeface="Helvetica Neue"/>
                <a:cs typeface="Helvetica Neue"/>
                <a:sym typeface="Helvetica Neue"/>
              </a:rPr>
              <a:t> process takes data from one or more sources, transforms it, normally by adding structure, and then loads it into a target database. </a:t>
            </a:r>
            <a:endParaRPr/>
          </a:p>
          <a:p>
            <a:pPr indent="0" lvl="0" marL="0" marR="0" rtl="0" algn="l">
              <a:spcBef>
                <a:spcPts val="0"/>
              </a:spcBef>
              <a:spcAft>
                <a:spcPts val="0"/>
              </a:spcAft>
              <a:buNone/>
            </a:pPr>
            <a:r>
              <a:rPr lang="en-US" sz="1800">
                <a:solidFill>
                  <a:srgbClr val="000000"/>
                </a:solidFill>
                <a:latin typeface="Helvetica Neue"/>
                <a:ea typeface="Helvetica Neue"/>
                <a:cs typeface="Helvetica Neue"/>
                <a:sym typeface="Helvetica Neue"/>
              </a:rPr>
              <a:t>A common ETL job takes log files from a web server, parses out pertinent fields so it can be readily queried, and then loads it into a database.</a:t>
            </a:r>
            <a:endParaRPr/>
          </a:p>
          <a:p>
            <a:pPr indent="0" lvl="0" marL="0" marR="0" rtl="0" algn="l">
              <a:spcBef>
                <a:spcPts val="0"/>
              </a:spcBef>
              <a:spcAft>
                <a:spcPts val="0"/>
              </a:spcAft>
              <a:buNone/>
            </a:pPr>
            <a:r>
              <a:rPr lang="en-US" sz="1800">
                <a:solidFill>
                  <a:srgbClr val="000000"/>
                </a:solidFill>
                <a:latin typeface="Helvetica Neue"/>
                <a:ea typeface="Helvetica Neue"/>
                <a:cs typeface="Helvetica Neue"/>
                <a:sym typeface="Helvetica Neue"/>
              </a:rPr>
              <a:t>ETL may seem simple: applying structure to data so it’s in a desired form. However, the complexity of ETL is in the details. Data Engineers building ETL pipelines must understand and apply the following concepts:</a:t>
            </a:r>
            <a:br>
              <a:rPr lang="en-US" sz="1800">
                <a:solidFill>
                  <a:srgbClr val="000000"/>
                </a:solidFill>
                <a:latin typeface="Helvetica Neue"/>
                <a:ea typeface="Helvetica Neue"/>
                <a:cs typeface="Helvetica Neue"/>
                <a:sym typeface="Helvetica Neue"/>
              </a:rPr>
            </a:br>
            <a:br>
              <a:rPr lang="en-US" sz="1800">
                <a:solidFill>
                  <a:srgbClr val="000000"/>
                </a:solidFill>
                <a:latin typeface="Helvetica Neue"/>
                <a:ea typeface="Helvetica Neue"/>
                <a:cs typeface="Helvetica Neue"/>
                <a:sym typeface="Helvetica Neue"/>
              </a:rPr>
            </a:br>
            <a:endParaRPr sz="1800">
              <a:solidFill>
                <a:srgbClr val="000000"/>
              </a:solidFill>
              <a:latin typeface="Helvetica Neue"/>
              <a:ea typeface="Helvetica Neue"/>
              <a:cs typeface="Helvetica Neue"/>
              <a:sym typeface="Helvetica Neue"/>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Helvetica Neue"/>
                <a:ea typeface="Helvetica Neue"/>
                <a:cs typeface="Helvetica Neue"/>
                <a:sym typeface="Helvetica Neue"/>
              </a:rPr>
              <a:t>Optimizing data formats and connections</a:t>
            </a:r>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Helvetica Neue"/>
                <a:ea typeface="Helvetica Neue"/>
                <a:cs typeface="Helvetica Neue"/>
                <a:sym typeface="Helvetica Neue"/>
              </a:rPr>
              <a:t>Determining the ideal schema</a:t>
            </a:r>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Helvetica Neue"/>
                <a:ea typeface="Helvetica Neue"/>
                <a:cs typeface="Helvetica Neue"/>
                <a:sym typeface="Helvetica Neue"/>
              </a:rPr>
              <a:t>Handling corrupt records</a:t>
            </a:r>
            <a:endParaRPr/>
          </a:p>
          <a:p>
            <a:pPr indent="-114300" lvl="0" marL="0" marR="0" rtl="0" algn="l">
              <a:spcBef>
                <a:spcPts val="0"/>
              </a:spcBef>
              <a:spcAft>
                <a:spcPts val="0"/>
              </a:spcAft>
              <a:buClr>
                <a:srgbClr val="000000"/>
              </a:buClr>
              <a:buSzPts val="1800"/>
              <a:buFont typeface="Arial"/>
              <a:buChar char="•"/>
            </a:pPr>
            <a:r>
              <a:rPr lang="en-US" sz="1800">
                <a:solidFill>
                  <a:srgbClr val="000000"/>
                </a:solidFill>
                <a:latin typeface="Helvetica Neue"/>
                <a:ea typeface="Helvetica Neue"/>
                <a:cs typeface="Helvetica Neue"/>
                <a:sym typeface="Helvetica Neue"/>
              </a:rPr>
              <a:t>Automating workloads</a:t>
            </a:r>
            <a:endParaRPr b="0" i="0" sz="1800" u="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sp>
        <p:nvSpPr>
          <p:cNvPr id="489" name="Google Shape;489;p68"/>
          <p:cNvSpPr/>
          <p:nvPr/>
        </p:nvSpPr>
        <p:spPr>
          <a:xfrm>
            <a:off x="0" y="889149"/>
            <a:ext cx="12039599" cy="4801314"/>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rgbClr val="000000"/>
                </a:solidFill>
                <a:latin typeface="Helvetica Neue"/>
                <a:ea typeface="Helvetica Neue"/>
                <a:cs typeface="Helvetica Neue"/>
                <a:sym typeface="Helvetica Neue"/>
              </a:rPr>
              <a:t>The Spark Approach</a:t>
            </a:r>
            <a:endParaRPr/>
          </a:p>
          <a:p>
            <a:pPr indent="0" lvl="0" marL="0" marR="0" rtl="0" algn="l">
              <a:spcBef>
                <a:spcPts val="0"/>
              </a:spcBef>
              <a:spcAft>
                <a:spcPts val="0"/>
              </a:spcAft>
              <a:buNone/>
            </a:pPr>
            <a:r>
              <a:rPr lang="en-US" sz="1800">
                <a:solidFill>
                  <a:srgbClr val="000000"/>
                </a:solidFill>
                <a:latin typeface="Helvetica Neue"/>
                <a:ea typeface="Helvetica Neue"/>
                <a:cs typeface="Helvetica Neue"/>
                <a:sym typeface="Helvetica Neue"/>
              </a:rPr>
              <a:t>Spark offers a compute engine and connectors to virtually any data source. By leveraging easily scaled infrastructure and accessing data where it lives, Spark addresses the core needs of a big data application.</a:t>
            </a:r>
            <a:endParaRPr/>
          </a:p>
          <a:p>
            <a:pPr indent="0" lvl="0" marL="0" marR="0" rtl="0" algn="l">
              <a:spcBef>
                <a:spcPts val="0"/>
              </a:spcBef>
              <a:spcAft>
                <a:spcPts val="0"/>
              </a:spcAft>
              <a:buNone/>
            </a:pPr>
            <a:r>
              <a:rPr lang="en-US" sz="1800">
                <a:solidFill>
                  <a:srgbClr val="000000"/>
                </a:solidFill>
                <a:latin typeface="Helvetica Neue"/>
                <a:ea typeface="Helvetica Neue"/>
                <a:cs typeface="Helvetica Neue"/>
                <a:sym typeface="Helvetica Neue"/>
              </a:rPr>
              <a:t>These principles comprise the Spark approach to ETL, providing a unified and scalable approach to big data pipelines: </a:t>
            </a:r>
            <a:br>
              <a:rPr lang="en-US" sz="1800">
                <a:solidFill>
                  <a:srgbClr val="000000"/>
                </a:solidFill>
                <a:latin typeface="Helvetica Neue"/>
                <a:ea typeface="Helvetica Neue"/>
                <a:cs typeface="Helvetica Neue"/>
                <a:sym typeface="Helvetica Neue"/>
              </a:rPr>
            </a:br>
            <a:br>
              <a:rPr lang="en-US" sz="1800">
                <a:solidFill>
                  <a:srgbClr val="000000"/>
                </a:solidFill>
                <a:latin typeface="Helvetica Neue"/>
                <a:ea typeface="Helvetica Neue"/>
                <a:cs typeface="Helvetica Neue"/>
                <a:sym typeface="Helvetica Neue"/>
              </a:rPr>
            </a:br>
            <a:endParaRPr sz="1800">
              <a:solidFill>
                <a:srgbClr val="000000"/>
              </a:solidFill>
              <a:latin typeface="Helvetica Neue"/>
              <a:ea typeface="Helvetica Neue"/>
              <a:cs typeface="Helvetica Neue"/>
              <a:sym typeface="Helvetica Neue"/>
            </a:endParaRPr>
          </a:p>
          <a:p>
            <a:pPr indent="-114300" lvl="0" marL="0" marR="0" rtl="0" algn="l">
              <a:spcBef>
                <a:spcPts val="0"/>
              </a:spcBef>
              <a:spcAft>
                <a:spcPts val="0"/>
              </a:spcAft>
              <a:buClr>
                <a:srgbClr val="000000"/>
              </a:buClr>
              <a:buSzPts val="1800"/>
              <a:buFont typeface="Calibri"/>
              <a:buAutoNum type="arabicPeriod"/>
            </a:pPr>
            <a:r>
              <a:rPr lang="en-US" sz="1800">
                <a:solidFill>
                  <a:srgbClr val="000000"/>
                </a:solidFill>
                <a:latin typeface="Helvetica Neue"/>
                <a:ea typeface="Helvetica Neue"/>
                <a:cs typeface="Helvetica Neue"/>
                <a:sym typeface="Helvetica Neue"/>
              </a:rPr>
              <a:t>Databricks and Spark offer a </a:t>
            </a:r>
            <a:r>
              <a:rPr b="1" lang="en-US" sz="1800">
                <a:solidFill>
                  <a:srgbClr val="000000"/>
                </a:solidFill>
                <a:latin typeface="Helvetica Neue"/>
                <a:ea typeface="Helvetica Neue"/>
                <a:cs typeface="Helvetica Neue"/>
                <a:sym typeface="Helvetica Neue"/>
              </a:rPr>
              <a:t>unified platform</a:t>
            </a:r>
            <a:r>
              <a:rPr lang="en-US" sz="1800">
                <a:solidFill>
                  <a:srgbClr val="000000"/>
                </a:solidFill>
                <a:latin typeface="Helvetica Neue"/>
                <a:ea typeface="Helvetica Neue"/>
                <a:cs typeface="Helvetica Neue"/>
                <a:sym typeface="Helvetica Neue"/>
              </a:rPr>
              <a:t> </a:t>
            </a:r>
            <a:endParaRPr/>
          </a:p>
          <a:p>
            <a:pPr indent="-285750" lvl="1" marL="742950" marR="0" rtl="0" algn="l">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Helvetica Neue"/>
                <a:ea typeface="Helvetica Neue"/>
                <a:cs typeface="Helvetica Neue"/>
                <a:sym typeface="Helvetica Neue"/>
              </a:rPr>
              <a:t>Spark on Databricks combines ETL, stream processing, machine learning, and collaborative notebooks.</a:t>
            </a:r>
            <a:endParaRPr/>
          </a:p>
          <a:p>
            <a:pPr indent="-285750" lvl="1" marL="742950" marR="0" rtl="0" algn="l">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Helvetica Neue"/>
                <a:ea typeface="Helvetica Neue"/>
                <a:cs typeface="Helvetica Neue"/>
                <a:sym typeface="Helvetica Neue"/>
              </a:rPr>
              <a:t>Data scientists, analysts, and engineers can write Spark code in Python, Scala, SQL, and R.</a:t>
            </a:r>
            <a:endParaRPr/>
          </a:p>
          <a:p>
            <a:pPr indent="-114300" lvl="0" marL="0" marR="0" rtl="0" algn="l">
              <a:spcBef>
                <a:spcPts val="0"/>
              </a:spcBef>
              <a:spcAft>
                <a:spcPts val="0"/>
              </a:spcAft>
              <a:buClr>
                <a:srgbClr val="000000"/>
              </a:buClr>
              <a:buSzPts val="1800"/>
              <a:buFont typeface="Calibri"/>
              <a:buAutoNum type="arabicPeriod"/>
            </a:pPr>
            <a:r>
              <a:rPr lang="en-US" sz="1800">
                <a:solidFill>
                  <a:srgbClr val="000000"/>
                </a:solidFill>
                <a:latin typeface="Helvetica Neue"/>
                <a:ea typeface="Helvetica Neue"/>
                <a:cs typeface="Helvetica Neue"/>
                <a:sym typeface="Helvetica Neue"/>
              </a:rPr>
              <a:t>Spark's unified platform is </a:t>
            </a:r>
            <a:r>
              <a:rPr b="1" lang="en-US" sz="1800">
                <a:solidFill>
                  <a:srgbClr val="000000"/>
                </a:solidFill>
                <a:latin typeface="Helvetica Neue"/>
                <a:ea typeface="Helvetica Neue"/>
                <a:cs typeface="Helvetica Neue"/>
                <a:sym typeface="Helvetica Neue"/>
              </a:rPr>
              <a:t>scalable to petabytes of data and clusters of thousands of nodes</a:t>
            </a:r>
            <a:r>
              <a:rPr lang="en-US" sz="1800">
                <a:solidFill>
                  <a:srgbClr val="000000"/>
                </a:solidFill>
                <a:latin typeface="Helvetica Neue"/>
                <a:ea typeface="Helvetica Neue"/>
                <a:cs typeface="Helvetica Neue"/>
                <a:sym typeface="Helvetica Neue"/>
              </a:rPr>
              <a:t>. </a:t>
            </a:r>
            <a:endParaRPr/>
          </a:p>
          <a:p>
            <a:pPr indent="-285750" lvl="1" marL="742950" marR="0" rtl="0" algn="l">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Helvetica Neue"/>
                <a:ea typeface="Helvetica Neue"/>
                <a:cs typeface="Helvetica Neue"/>
                <a:sym typeface="Helvetica Neue"/>
              </a:rPr>
              <a:t>The same code written on smaller data sets scales to large workloads, often with only small changes.</a:t>
            </a:r>
            <a:endParaRPr/>
          </a:p>
          <a:p>
            <a:pPr indent="-114300" lvl="0" marL="0" marR="0" rtl="0" algn="l">
              <a:spcBef>
                <a:spcPts val="0"/>
              </a:spcBef>
              <a:spcAft>
                <a:spcPts val="0"/>
              </a:spcAft>
              <a:buClr>
                <a:srgbClr val="000000"/>
              </a:buClr>
              <a:buSzPts val="1800"/>
              <a:buFont typeface="Calibri"/>
              <a:buAutoNum type="arabicPeriod"/>
            </a:pPr>
            <a:r>
              <a:rPr lang="en-US" sz="1800">
                <a:solidFill>
                  <a:srgbClr val="000000"/>
                </a:solidFill>
                <a:latin typeface="Helvetica Neue"/>
                <a:ea typeface="Helvetica Neue"/>
                <a:cs typeface="Helvetica Neue"/>
                <a:sym typeface="Helvetica Neue"/>
              </a:rPr>
              <a:t>Spark on Databricks decouples data storage from the compute and query engine. </a:t>
            </a:r>
            <a:endParaRPr/>
          </a:p>
          <a:p>
            <a:pPr indent="-285750" lvl="1" marL="742950" marR="0" rtl="0" algn="l">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Helvetica Neue"/>
                <a:ea typeface="Helvetica Neue"/>
                <a:cs typeface="Helvetica Neue"/>
                <a:sym typeface="Helvetica Neue"/>
              </a:rPr>
              <a:t>Spark's query engine </a:t>
            </a:r>
            <a:r>
              <a:rPr b="1" i="0" lang="en-US" sz="1800" u="none" cap="none" strike="noStrike">
                <a:solidFill>
                  <a:srgbClr val="000000"/>
                </a:solidFill>
                <a:latin typeface="Helvetica Neue"/>
                <a:ea typeface="Helvetica Neue"/>
                <a:cs typeface="Helvetica Neue"/>
                <a:sym typeface="Helvetica Neue"/>
              </a:rPr>
              <a:t>connects to any number of data sources</a:t>
            </a:r>
            <a:r>
              <a:rPr b="0" i="0" lang="en-US" sz="1800" u="none" cap="none" strike="noStrike">
                <a:solidFill>
                  <a:srgbClr val="000000"/>
                </a:solidFill>
                <a:latin typeface="Helvetica Neue"/>
                <a:ea typeface="Helvetica Neue"/>
                <a:cs typeface="Helvetica Neue"/>
                <a:sym typeface="Helvetica Neue"/>
              </a:rPr>
              <a:t> such as S3, Azure Blob Storage, Redshift, and Kafka. </a:t>
            </a:r>
            <a:endParaRPr/>
          </a:p>
          <a:p>
            <a:pPr indent="-285750" lvl="1" marL="742950" marR="0" rtl="0" algn="l">
              <a:spcBef>
                <a:spcPts val="0"/>
              </a:spcBef>
              <a:spcAft>
                <a:spcPts val="0"/>
              </a:spcAft>
              <a:buClr>
                <a:srgbClr val="000000"/>
              </a:buClr>
              <a:buSzPts val="1800"/>
              <a:buFont typeface="Calibri"/>
              <a:buAutoNum type="arabicPeriod"/>
            </a:pPr>
            <a:r>
              <a:rPr b="0" i="0" lang="en-US" sz="1800" u="none" cap="none" strike="noStrike">
                <a:solidFill>
                  <a:srgbClr val="000000"/>
                </a:solidFill>
                <a:latin typeface="Helvetica Neue"/>
                <a:ea typeface="Helvetica Neue"/>
                <a:cs typeface="Helvetica Neue"/>
                <a:sym typeface="Helvetica Neue"/>
              </a:rPr>
              <a:t>This </a:t>
            </a:r>
            <a:r>
              <a:rPr b="1" i="0" lang="en-US" sz="1800" u="none" cap="none" strike="noStrike">
                <a:solidFill>
                  <a:srgbClr val="000000"/>
                </a:solidFill>
                <a:latin typeface="Helvetica Neue"/>
                <a:ea typeface="Helvetica Neue"/>
                <a:cs typeface="Helvetica Neue"/>
                <a:sym typeface="Helvetica Neue"/>
              </a:rPr>
              <a:t>minimizes costs</a:t>
            </a:r>
            <a:r>
              <a:rPr b="0" i="0" lang="en-US" sz="1800" u="none" cap="none" strike="noStrike">
                <a:solidFill>
                  <a:srgbClr val="000000"/>
                </a:solidFill>
                <a:latin typeface="Helvetica Neue"/>
                <a:ea typeface="Helvetica Neue"/>
                <a:cs typeface="Helvetica Neue"/>
                <a:sym typeface="Helvetica Neue"/>
              </a:rPr>
              <a:t>; a dedicated cluster does not need to be maintained and the compute cluster is </a:t>
            </a:r>
            <a:r>
              <a:rPr b="1" i="0" lang="en-US" sz="1800" u="none" cap="none" strike="noStrike">
                <a:solidFill>
                  <a:srgbClr val="000000"/>
                </a:solidFill>
                <a:latin typeface="Helvetica Neue"/>
                <a:ea typeface="Helvetica Neue"/>
                <a:cs typeface="Helvetica Neue"/>
                <a:sym typeface="Helvetica Neue"/>
              </a:rPr>
              <a:t>easily updated to the latest version</a:t>
            </a:r>
            <a:r>
              <a:rPr b="0" i="0" lang="en-US" sz="1800" u="none" cap="none" strike="noStrike">
                <a:solidFill>
                  <a:srgbClr val="000000"/>
                </a:solidFill>
                <a:latin typeface="Helvetica Neue"/>
                <a:ea typeface="Helvetica Neue"/>
                <a:cs typeface="Helvetica Neue"/>
                <a:sym typeface="Helvetica Neue"/>
              </a:rPr>
              <a:t> of Spark.</a:t>
            </a:r>
            <a:endParaRPr b="0" i="0" sz="1800" u="none" cap="none" strike="noStrike">
              <a:solidFill>
                <a:srgbClr val="000000"/>
              </a:solidFill>
              <a:latin typeface="Helvetica Neue"/>
              <a:ea typeface="Helvetica Neue"/>
              <a:cs typeface="Helvetica Neue"/>
              <a:sym typeface="Helvetica Neue"/>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pic>
        <p:nvPicPr>
          <p:cNvPr id="494" name="Google Shape;494;p69"/>
          <p:cNvPicPr preferRelativeResize="0"/>
          <p:nvPr/>
        </p:nvPicPr>
        <p:blipFill rotWithShape="1">
          <a:blip r:embed="rId3">
            <a:alphaModFix/>
          </a:blip>
          <a:srcRect b="0" l="0" r="0" t="0"/>
          <a:stretch/>
        </p:blipFill>
        <p:spPr>
          <a:xfrm>
            <a:off x="951782" y="375811"/>
            <a:ext cx="10288436" cy="610637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pic>
        <p:nvPicPr>
          <p:cNvPr id="123" name="Google Shape;123;p7"/>
          <p:cNvPicPr preferRelativeResize="0"/>
          <p:nvPr/>
        </p:nvPicPr>
        <p:blipFill rotWithShape="1">
          <a:blip r:embed="rId3">
            <a:alphaModFix/>
          </a:blip>
          <a:srcRect b="0" l="0" r="0" t="0"/>
          <a:stretch/>
        </p:blipFill>
        <p:spPr>
          <a:xfrm>
            <a:off x="0" y="856987"/>
            <a:ext cx="7804754" cy="3772426"/>
          </a:xfrm>
          <a:prstGeom prst="rect">
            <a:avLst/>
          </a:prstGeom>
          <a:noFill/>
          <a:ln>
            <a:noFill/>
          </a:ln>
        </p:spPr>
      </p:pic>
      <p:pic>
        <p:nvPicPr>
          <p:cNvPr id="124" name="Google Shape;124;p7"/>
          <p:cNvPicPr preferRelativeResize="0"/>
          <p:nvPr/>
        </p:nvPicPr>
        <p:blipFill rotWithShape="1">
          <a:blip r:embed="rId4">
            <a:alphaModFix/>
          </a:blip>
          <a:srcRect b="0" l="0" r="0" t="0"/>
          <a:stretch/>
        </p:blipFill>
        <p:spPr>
          <a:xfrm>
            <a:off x="7929387" y="1104900"/>
            <a:ext cx="4262613" cy="50546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sp>
        <p:nvSpPr>
          <p:cNvPr id="499" name="Google Shape;499;p70"/>
          <p:cNvSpPr/>
          <p:nvPr/>
        </p:nvSpPr>
        <p:spPr>
          <a:xfrm>
            <a:off x="228600" y="228938"/>
            <a:ext cx="11645900" cy="1477328"/>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Databricks Delta</a:t>
            </a:r>
            <a:endParaRPr/>
          </a:p>
          <a:p>
            <a:pPr indent="0" lvl="0" marL="0" marR="0" rtl="0" algn="l">
              <a:spcBef>
                <a:spcPts val="0"/>
              </a:spcBef>
              <a:spcAft>
                <a:spcPts val="0"/>
              </a:spcAft>
              <a:buNone/>
            </a:pPr>
            <a:r>
              <a:t/>
            </a:r>
            <a:endParaRPr b="1" sz="1800">
              <a:solidFill>
                <a:schemeClr val="dk1"/>
              </a:solidFill>
              <a:latin typeface="Helvetica Neue"/>
              <a:ea typeface="Helvetica Neue"/>
              <a:cs typeface="Helvetica Neue"/>
              <a:sym typeface="Helvetica Neue"/>
            </a:endParaRPr>
          </a:p>
          <a:p>
            <a:pPr indent="0" lvl="0" marL="0" marR="0" rtl="0" algn="l">
              <a:spcBef>
                <a:spcPts val="0"/>
              </a:spcBef>
              <a:spcAft>
                <a:spcPts val="0"/>
              </a:spcAft>
              <a:buNone/>
            </a:pPr>
            <a:r>
              <a:rPr lang="en-US" sz="1800">
                <a:solidFill>
                  <a:schemeClr val="dk1"/>
                </a:solidFill>
                <a:latin typeface="Helvetica Neue"/>
                <a:ea typeface="Helvetica Neue"/>
                <a:cs typeface="Helvetica Neue"/>
                <a:sym typeface="Helvetica Neue"/>
              </a:rPr>
              <a:t>Databricks® Delta is a transactional storage layer designed specifically to harness the power of Apache Spark and Databricks DBFS. The core abstraction of Databricks Delta is an optimized Spark table that stores your data as Parquet files in DBFS and maintains a transaction log that efficiently tracks changes to the table.</a:t>
            </a:r>
            <a:endParaRPr b="0" i="0" sz="1800" u="none" strike="noStrike">
              <a:solidFill>
                <a:schemeClr val="dk1"/>
              </a:solidFill>
              <a:latin typeface="Helvetica Neue"/>
              <a:ea typeface="Helvetica Neue"/>
              <a:cs typeface="Helvetica Neue"/>
              <a:sym typeface="Helvetica Neue"/>
            </a:endParaRPr>
          </a:p>
        </p:txBody>
      </p:sp>
      <p:pic>
        <p:nvPicPr>
          <p:cNvPr id="500" name="Google Shape;500;p70"/>
          <p:cNvPicPr preferRelativeResize="0"/>
          <p:nvPr/>
        </p:nvPicPr>
        <p:blipFill rotWithShape="1">
          <a:blip r:embed="rId3">
            <a:alphaModFix/>
          </a:blip>
          <a:srcRect b="0" l="0" r="0" t="0"/>
          <a:stretch/>
        </p:blipFill>
        <p:spPr>
          <a:xfrm>
            <a:off x="326500" y="2254029"/>
            <a:ext cx="9630300" cy="3727671"/>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71"/>
          <p:cNvSpPr/>
          <p:nvPr/>
        </p:nvSpPr>
        <p:spPr>
          <a:xfrm>
            <a:off x="0" y="197346"/>
            <a:ext cx="12014201" cy="273921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en-US" sz="1800">
                <a:solidFill>
                  <a:schemeClr val="dk1"/>
                </a:solidFill>
                <a:latin typeface="Helvetica Neue"/>
                <a:ea typeface="Helvetica Neue"/>
                <a:cs typeface="Helvetica Neue"/>
                <a:sym typeface="Helvetica Neue"/>
              </a:rPr>
              <a:t>The Solution: Databricks Delta</a:t>
            </a:r>
            <a:endParaRPr/>
          </a:p>
          <a:p>
            <a:pPr indent="0" lvl="0" marL="0" marR="0" rtl="0" algn="l">
              <a:spcBef>
                <a:spcPts val="0"/>
              </a:spcBef>
              <a:spcAft>
                <a:spcPts val="0"/>
              </a:spcAft>
              <a:buNone/>
            </a:pPr>
            <a:r>
              <a:t/>
            </a:r>
            <a:endParaRPr b="1" sz="1400">
              <a:solidFill>
                <a:schemeClr val="dk1"/>
              </a:solidFill>
              <a:latin typeface="Malgun Gothic"/>
              <a:ea typeface="Malgun Gothic"/>
              <a:cs typeface="Malgun Gothic"/>
              <a:sym typeface="Malgun Gothic"/>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Databricks Delta is a unified data management system that brings reliability and performance (10-100x faster than Spark on Parquet) to cloud data lakes. Delta's core abstraction is a Spark table with built-in reliability and performance optimizations.</a:t>
            </a:r>
            <a:endParaRPr/>
          </a:p>
          <a:p>
            <a:pPr indent="0" lvl="0" marL="0" marR="0" rtl="0" algn="l">
              <a:spcBef>
                <a:spcPts val="0"/>
              </a:spcBef>
              <a:spcAft>
                <a:spcPts val="0"/>
              </a:spcAft>
              <a:buNone/>
            </a:pPr>
            <a:r>
              <a:rPr lang="en-US" sz="1400">
                <a:solidFill>
                  <a:schemeClr val="dk1"/>
                </a:solidFill>
                <a:latin typeface="Calibri"/>
                <a:ea typeface="Calibri"/>
                <a:cs typeface="Calibri"/>
                <a:sym typeface="Calibri"/>
              </a:rPr>
              <a:t>You can read and write data stored in Databricks Delta using the same familiar Apache Spark SQL batch and streaming APIs you use to work with Hive tables or DBFS directories. Databricks Delta provides the following functionality:</a:t>
            </a:r>
            <a:br>
              <a:rPr lang="en-US" sz="1400">
                <a:solidFill>
                  <a:schemeClr val="dk1"/>
                </a:solidFill>
                <a:latin typeface="Calibri"/>
                <a:ea typeface="Calibri"/>
                <a:cs typeface="Calibri"/>
                <a:sym typeface="Calibri"/>
              </a:rPr>
            </a:br>
            <a:br>
              <a:rPr lang="en-US" sz="1400">
                <a:solidFill>
                  <a:schemeClr val="dk1"/>
                </a:solidFill>
                <a:latin typeface="Calibri"/>
                <a:ea typeface="Calibri"/>
                <a:cs typeface="Calibri"/>
                <a:sym typeface="Calibri"/>
              </a:rPr>
            </a:br>
            <a:endParaRPr sz="1400">
              <a:solidFill>
                <a:schemeClr val="dk1"/>
              </a:solidFill>
              <a:latin typeface="Calibri"/>
              <a:ea typeface="Calibri"/>
              <a:cs typeface="Calibri"/>
              <a:sym typeface="Calibri"/>
            </a:endParaRPr>
          </a:p>
          <a:p>
            <a:pPr indent="-88900" lvl="0" marL="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ACID transactions</a:t>
            </a:r>
            <a:r>
              <a:rPr lang="en-US" sz="1400">
                <a:solidFill>
                  <a:schemeClr val="dk1"/>
                </a:solidFill>
                <a:latin typeface="Calibri"/>
                <a:ea typeface="Calibri"/>
                <a:cs typeface="Calibri"/>
                <a:sym typeface="Calibri"/>
              </a:rPr>
              <a:t> - Multiple writers can simultaneously modify a data set and see consistent views.</a:t>
            </a:r>
            <a:endParaRPr/>
          </a:p>
          <a:p>
            <a:pPr indent="-88900" lvl="0" marL="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DELETES/UPDATES/UPSERTS</a:t>
            </a:r>
            <a:r>
              <a:rPr lang="en-US" sz="1400">
                <a:solidFill>
                  <a:schemeClr val="dk1"/>
                </a:solidFill>
                <a:latin typeface="Calibri"/>
                <a:ea typeface="Calibri"/>
                <a:cs typeface="Calibri"/>
                <a:sym typeface="Calibri"/>
              </a:rPr>
              <a:t> - Writers can modify a data set without interfering with jobs reading the data set.</a:t>
            </a:r>
            <a:endParaRPr/>
          </a:p>
          <a:p>
            <a:pPr indent="-88900" lvl="0" marL="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Automatic file management</a:t>
            </a:r>
            <a:r>
              <a:rPr lang="en-US" sz="1400">
                <a:solidFill>
                  <a:schemeClr val="dk1"/>
                </a:solidFill>
                <a:latin typeface="Calibri"/>
                <a:ea typeface="Calibri"/>
                <a:cs typeface="Calibri"/>
                <a:sym typeface="Calibri"/>
              </a:rPr>
              <a:t> - Data access speeds up by organizing data into large files that can be read efficiently.</a:t>
            </a:r>
            <a:endParaRPr/>
          </a:p>
          <a:p>
            <a:pPr indent="-88900" lvl="0" marL="0" marR="0" rtl="0" algn="l">
              <a:spcBef>
                <a:spcPts val="0"/>
              </a:spcBef>
              <a:spcAft>
                <a:spcPts val="0"/>
              </a:spcAft>
              <a:buClr>
                <a:schemeClr val="dk1"/>
              </a:buClr>
              <a:buSzPts val="1400"/>
              <a:buFont typeface="Arial"/>
              <a:buChar char="•"/>
            </a:pPr>
            <a:r>
              <a:rPr b="1" lang="en-US" sz="1400">
                <a:solidFill>
                  <a:schemeClr val="dk1"/>
                </a:solidFill>
                <a:latin typeface="Calibri"/>
                <a:ea typeface="Calibri"/>
                <a:cs typeface="Calibri"/>
                <a:sym typeface="Calibri"/>
              </a:rPr>
              <a:t>Statistics and data skipping</a:t>
            </a:r>
            <a:r>
              <a:rPr lang="en-US" sz="1400">
                <a:solidFill>
                  <a:schemeClr val="dk1"/>
                </a:solidFill>
                <a:latin typeface="Calibri"/>
                <a:ea typeface="Calibri"/>
                <a:cs typeface="Calibri"/>
                <a:sym typeface="Calibri"/>
              </a:rPr>
              <a:t> - Reads are 10-100x faster when statistics are tracked about the data in each file, allowing Delta to avoid reading irrelevant information.</a:t>
            </a:r>
            <a:endParaRPr b="0" i="0" sz="1400" u="none" strike="noStrike">
              <a:solidFill>
                <a:schemeClr val="dk1"/>
              </a:solidFill>
              <a:latin typeface="Calibri"/>
              <a:ea typeface="Calibri"/>
              <a:cs typeface="Calibri"/>
              <a:sym typeface="Calibri"/>
            </a:endParaRPr>
          </a:p>
        </p:txBody>
      </p:sp>
      <p:pic>
        <p:nvPicPr>
          <p:cNvPr id="506" name="Google Shape;506;p71"/>
          <p:cNvPicPr preferRelativeResize="0"/>
          <p:nvPr/>
        </p:nvPicPr>
        <p:blipFill rotWithShape="1">
          <a:blip r:embed="rId3">
            <a:alphaModFix/>
          </a:blip>
          <a:srcRect b="0" l="0" r="0" t="0"/>
          <a:stretch/>
        </p:blipFill>
        <p:spPr>
          <a:xfrm>
            <a:off x="129540" y="3331982"/>
            <a:ext cx="10360659" cy="287831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pic>
        <p:nvPicPr>
          <p:cNvPr id="511" name="Google Shape;511;p72"/>
          <p:cNvPicPr preferRelativeResize="0"/>
          <p:nvPr/>
        </p:nvPicPr>
        <p:blipFill rotWithShape="1">
          <a:blip r:embed="rId3">
            <a:alphaModFix/>
          </a:blip>
          <a:srcRect b="0" l="0" r="0" t="0"/>
          <a:stretch/>
        </p:blipFill>
        <p:spPr>
          <a:xfrm>
            <a:off x="324884" y="301530"/>
            <a:ext cx="8158716" cy="1349470"/>
          </a:xfrm>
          <a:prstGeom prst="rect">
            <a:avLst/>
          </a:prstGeom>
          <a:noFill/>
          <a:ln>
            <a:noFill/>
          </a:ln>
        </p:spPr>
      </p:pic>
      <p:sp>
        <p:nvSpPr>
          <p:cNvPr id="512" name="Google Shape;512;p72"/>
          <p:cNvSpPr/>
          <p:nvPr/>
        </p:nvSpPr>
        <p:spPr>
          <a:xfrm>
            <a:off x="223284" y="1651000"/>
            <a:ext cx="11625816"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rgbClr val="404040"/>
                </a:solidFill>
                <a:latin typeface="Source Sans Pro"/>
                <a:ea typeface="Source Sans Pro"/>
                <a:cs typeface="Source Sans Pro"/>
                <a:sym typeface="Source Sans Pro"/>
              </a:rPr>
              <a:t>The </a:t>
            </a:r>
            <a:r>
              <a:rPr lang="en-US" sz="1800" u="sng">
                <a:solidFill>
                  <a:srgbClr val="198EAC"/>
                </a:solidFill>
                <a:latin typeface="Arial"/>
                <a:ea typeface="Arial"/>
                <a:cs typeface="Arial"/>
                <a:sym typeface="Arial"/>
                <a:hlinkClick r:id="rId4">
                  <a:extLst>
                    <a:ext uri="{A12FA001-AC4F-418D-AE19-62706E023703}">
                      <ahyp:hlinkClr val="tx"/>
                    </a:ext>
                  </a:extLst>
                </a:hlinkClick>
              </a:rPr>
              <a:t>%run</a:t>
            </a:r>
            <a:r>
              <a:rPr lang="en-US" sz="1800">
                <a:solidFill>
                  <a:srgbClr val="404040"/>
                </a:solidFill>
                <a:latin typeface="Source Sans Pro"/>
                <a:ea typeface="Source Sans Pro"/>
                <a:cs typeface="Source Sans Pro"/>
                <a:sym typeface="Source Sans Pro"/>
              </a:rPr>
              <a:t> command allows you to include another notebook within a notebook  </a:t>
            </a:r>
            <a:endParaRPr sz="1800">
              <a:solidFill>
                <a:schemeClr val="dk1"/>
              </a:solidFill>
              <a:latin typeface="Calibri"/>
              <a:ea typeface="Calibri"/>
              <a:cs typeface="Calibri"/>
              <a:sym typeface="Calibri"/>
            </a:endParaRPr>
          </a:p>
        </p:txBody>
      </p:sp>
      <p:pic>
        <p:nvPicPr>
          <p:cNvPr id="513" name="Google Shape;513;p72"/>
          <p:cNvPicPr preferRelativeResize="0"/>
          <p:nvPr/>
        </p:nvPicPr>
        <p:blipFill rotWithShape="1">
          <a:blip r:embed="rId5">
            <a:alphaModFix/>
          </a:blip>
          <a:srcRect b="0" l="0" r="0" t="0"/>
          <a:stretch/>
        </p:blipFill>
        <p:spPr>
          <a:xfrm>
            <a:off x="324884" y="2020332"/>
            <a:ext cx="7485616" cy="1247949"/>
          </a:xfrm>
          <a:prstGeom prst="rect">
            <a:avLst/>
          </a:prstGeom>
          <a:noFill/>
          <a:ln>
            <a:noFill/>
          </a:ln>
        </p:spPr>
      </p:pic>
      <p:pic>
        <p:nvPicPr>
          <p:cNvPr id="514" name="Google Shape;514;p72"/>
          <p:cNvPicPr preferRelativeResize="0"/>
          <p:nvPr/>
        </p:nvPicPr>
        <p:blipFill rotWithShape="1">
          <a:blip r:embed="rId6">
            <a:alphaModFix/>
          </a:blip>
          <a:srcRect b="0" l="0" r="0" t="0"/>
          <a:stretch/>
        </p:blipFill>
        <p:spPr>
          <a:xfrm>
            <a:off x="800100" y="3236015"/>
            <a:ext cx="8915421" cy="3410426"/>
          </a:xfrm>
          <a:prstGeom prst="rect">
            <a:avLst/>
          </a:prstGeom>
          <a:noFill/>
          <a:ln>
            <a:noFill/>
          </a:ln>
        </p:spPr>
      </p:pic>
      <p:sp>
        <p:nvSpPr>
          <p:cNvPr id="515" name="Google Shape;515;p72"/>
          <p:cNvSpPr/>
          <p:nvPr/>
        </p:nvSpPr>
        <p:spPr>
          <a:xfrm>
            <a:off x="7807851" y="2204998"/>
            <a:ext cx="381534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800">
                <a:solidFill>
                  <a:schemeClr val="dk1"/>
                </a:solidFill>
                <a:latin typeface="Calibri"/>
                <a:ea typeface="Calibri"/>
                <a:cs typeface="Calibri"/>
                <a:sym typeface="Calibri"/>
              </a:rPr>
              <a:t>%run "./Includes/Classroom-Setup-02"</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9" name="Shape 519"/>
        <p:cNvGrpSpPr/>
        <p:nvPr/>
      </p:nvGrpSpPr>
      <p:grpSpPr>
        <a:xfrm>
          <a:off x="0" y="0"/>
          <a:ext cx="0" cy="0"/>
          <a:chOff x="0" y="0"/>
          <a:chExt cx="0" cy="0"/>
        </a:xfrm>
      </p:grpSpPr>
      <p:pic>
        <p:nvPicPr>
          <p:cNvPr id="520" name="Google Shape;520;p73"/>
          <p:cNvPicPr preferRelativeResize="0"/>
          <p:nvPr/>
        </p:nvPicPr>
        <p:blipFill rotWithShape="1">
          <a:blip r:embed="rId3">
            <a:alphaModFix/>
          </a:blip>
          <a:srcRect b="0" l="0" r="0" t="0"/>
          <a:stretch/>
        </p:blipFill>
        <p:spPr>
          <a:xfrm>
            <a:off x="174151" y="285712"/>
            <a:ext cx="6243124" cy="3042374"/>
          </a:xfrm>
          <a:prstGeom prst="rect">
            <a:avLst/>
          </a:prstGeom>
          <a:noFill/>
          <a:ln>
            <a:noFill/>
          </a:ln>
        </p:spPr>
      </p:pic>
      <p:pic>
        <p:nvPicPr>
          <p:cNvPr id="521" name="Google Shape;521;p73"/>
          <p:cNvPicPr preferRelativeResize="0"/>
          <p:nvPr/>
        </p:nvPicPr>
        <p:blipFill rotWithShape="1">
          <a:blip r:embed="rId4">
            <a:alphaModFix/>
          </a:blip>
          <a:srcRect b="0" l="0" r="0" t="0"/>
          <a:stretch/>
        </p:blipFill>
        <p:spPr>
          <a:xfrm>
            <a:off x="7047932" y="474774"/>
            <a:ext cx="4439270" cy="866896"/>
          </a:xfrm>
          <a:prstGeom prst="rect">
            <a:avLst/>
          </a:prstGeom>
          <a:noFill/>
          <a:ln>
            <a:noFill/>
          </a:ln>
        </p:spPr>
      </p:pic>
      <p:pic>
        <p:nvPicPr>
          <p:cNvPr id="522" name="Google Shape;522;p73"/>
          <p:cNvPicPr preferRelativeResize="0"/>
          <p:nvPr/>
        </p:nvPicPr>
        <p:blipFill rotWithShape="1">
          <a:blip r:embed="rId5">
            <a:alphaModFix/>
          </a:blip>
          <a:srcRect b="0" l="0" r="0" t="0"/>
          <a:stretch/>
        </p:blipFill>
        <p:spPr>
          <a:xfrm>
            <a:off x="174151" y="3536661"/>
            <a:ext cx="6449325" cy="2915057"/>
          </a:xfrm>
          <a:prstGeom prst="rect">
            <a:avLst/>
          </a:prstGeom>
          <a:noFill/>
          <a:ln>
            <a:noFill/>
          </a:ln>
        </p:spPr>
      </p:pic>
      <p:pic>
        <p:nvPicPr>
          <p:cNvPr id="523" name="Google Shape;523;p73"/>
          <p:cNvPicPr preferRelativeResize="0"/>
          <p:nvPr/>
        </p:nvPicPr>
        <p:blipFill rotWithShape="1">
          <a:blip r:embed="rId6">
            <a:alphaModFix/>
          </a:blip>
          <a:srcRect b="0" l="0" r="0" t="0"/>
          <a:stretch/>
        </p:blipFill>
        <p:spPr>
          <a:xfrm>
            <a:off x="6417275" y="1341670"/>
            <a:ext cx="5430008" cy="4754330"/>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74"/>
          <p:cNvPicPr preferRelativeResize="0"/>
          <p:nvPr/>
        </p:nvPicPr>
        <p:blipFill rotWithShape="1">
          <a:blip r:embed="rId3">
            <a:alphaModFix/>
          </a:blip>
          <a:srcRect b="0" l="0" r="0" t="0"/>
          <a:stretch/>
        </p:blipFill>
        <p:spPr>
          <a:xfrm>
            <a:off x="160571" y="117249"/>
            <a:ext cx="6462652" cy="3441497"/>
          </a:xfrm>
          <a:prstGeom prst="rect">
            <a:avLst/>
          </a:prstGeom>
          <a:noFill/>
          <a:ln>
            <a:noFill/>
          </a:ln>
        </p:spPr>
      </p:pic>
      <p:pic>
        <p:nvPicPr>
          <p:cNvPr id="529" name="Google Shape;529;p74"/>
          <p:cNvPicPr preferRelativeResize="0"/>
          <p:nvPr/>
        </p:nvPicPr>
        <p:blipFill rotWithShape="1">
          <a:blip r:embed="rId4">
            <a:alphaModFix/>
          </a:blip>
          <a:srcRect b="0" l="0" r="0" t="0"/>
          <a:stretch/>
        </p:blipFill>
        <p:spPr>
          <a:xfrm>
            <a:off x="7114466" y="201254"/>
            <a:ext cx="5077534" cy="6373114"/>
          </a:xfrm>
          <a:prstGeom prst="rect">
            <a:avLst/>
          </a:prstGeom>
          <a:noFill/>
          <a:ln>
            <a:noFill/>
          </a:ln>
        </p:spPr>
      </p:pic>
      <p:pic>
        <p:nvPicPr>
          <p:cNvPr id="530" name="Google Shape;530;p74"/>
          <p:cNvPicPr preferRelativeResize="0"/>
          <p:nvPr/>
        </p:nvPicPr>
        <p:blipFill rotWithShape="1">
          <a:blip r:embed="rId5">
            <a:alphaModFix/>
          </a:blip>
          <a:srcRect b="0" l="0" r="0" t="0"/>
          <a:stretch/>
        </p:blipFill>
        <p:spPr>
          <a:xfrm>
            <a:off x="391231" y="3624650"/>
            <a:ext cx="5498824" cy="2833816"/>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pic>
        <p:nvPicPr>
          <p:cNvPr id="535" name="Google Shape;535;p75"/>
          <p:cNvPicPr preferRelativeResize="0"/>
          <p:nvPr/>
        </p:nvPicPr>
        <p:blipFill rotWithShape="1">
          <a:blip r:embed="rId3">
            <a:alphaModFix/>
          </a:blip>
          <a:srcRect b="0" l="0" r="0" t="0"/>
          <a:stretch/>
        </p:blipFill>
        <p:spPr>
          <a:xfrm>
            <a:off x="181283" y="161260"/>
            <a:ext cx="4810796" cy="2152950"/>
          </a:xfrm>
          <a:prstGeom prst="rect">
            <a:avLst/>
          </a:prstGeom>
          <a:noFill/>
          <a:ln>
            <a:noFill/>
          </a:ln>
        </p:spPr>
      </p:pic>
      <p:pic>
        <p:nvPicPr>
          <p:cNvPr id="536" name="Google Shape;536;p75"/>
          <p:cNvPicPr preferRelativeResize="0"/>
          <p:nvPr/>
        </p:nvPicPr>
        <p:blipFill rotWithShape="1">
          <a:blip r:embed="rId4">
            <a:alphaModFix/>
          </a:blip>
          <a:srcRect b="0" l="0" r="0" t="0"/>
          <a:stretch/>
        </p:blipFill>
        <p:spPr>
          <a:xfrm>
            <a:off x="181283" y="2314210"/>
            <a:ext cx="5214501" cy="2469621"/>
          </a:xfrm>
          <a:prstGeom prst="rect">
            <a:avLst/>
          </a:prstGeom>
          <a:noFill/>
          <a:ln>
            <a:noFill/>
          </a:ln>
        </p:spPr>
      </p:pic>
      <p:pic>
        <p:nvPicPr>
          <p:cNvPr id="537" name="Google Shape;537;p75"/>
          <p:cNvPicPr preferRelativeResize="0"/>
          <p:nvPr/>
        </p:nvPicPr>
        <p:blipFill rotWithShape="1">
          <a:blip r:embed="rId5">
            <a:alphaModFix/>
          </a:blip>
          <a:srcRect b="0" l="0" r="0" t="0"/>
          <a:stretch/>
        </p:blipFill>
        <p:spPr>
          <a:xfrm>
            <a:off x="181283" y="4913912"/>
            <a:ext cx="3762900" cy="1247949"/>
          </a:xfrm>
          <a:prstGeom prst="rect">
            <a:avLst/>
          </a:prstGeom>
          <a:noFill/>
          <a:ln>
            <a:noFill/>
          </a:ln>
        </p:spPr>
      </p:pic>
      <p:pic>
        <p:nvPicPr>
          <p:cNvPr id="538" name="Google Shape;538;p75"/>
          <p:cNvPicPr preferRelativeResize="0"/>
          <p:nvPr/>
        </p:nvPicPr>
        <p:blipFill rotWithShape="1">
          <a:blip r:embed="rId6">
            <a:alphaModFix/>
          </a:blip>
          <a:srcRect b="0" l="0" r="0" t="0"/>
          <a:stretch/>
        </p:blipFill>
        <p:spPr>
          <a:xfrm>
            <a:off x="5871052" y="161260"/>
            <a:ext cx="4848902" cy="1467055"/>
          </a:xfrm>
          <a:prstGeom prst="rect">
            <a:avLst/>
          </a:prstGeom>
          <a:noFill/>
          <a:ln>
            <a:noFill/>
          </a:ln>
        </p:spPr>
      </p:pic>
      <p:pic>
        <p:nvPicPr>
          <p:cNvPr id="539" name="Google Shape;539;p75"/>
          <p:cNvPicPr preferRelativeResize="0"/>
          <p:nvPr/>
        </p:nvPicPr>
        <p:blipFill rotWithShape="1">
          <a:blip r:embed="rId7">
            <a:alphaModFix/>
          </a:blip>
          <a:srcRect b="0" l="0" r="0" t="0"/>
          <a:stretch/>
        </p:blipFill>
        <p:spPr>
          <a:xfrm>
            <a:off x="5164033" y="1929299"/>
            <a:ext cx="6411220" cy="408679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pic>
        <p:nvPicPr>
          <p:cNvPr id="544" name="Google Shape;544;p76"/>
          <p:cNvPicPr preferRelativeResize="0"/>
          <p:nvPr/>
        </p:nvPicPr>
        <p:blipFill rotWithShape="1">
          <a:blip r:embed="rId3">
            <a:alphaModFix/>
          </a:blip>
          <a:srcRect b="0" l="0" r="0" t="0"/>
          <a:stretch/>
        </p:blipFill>
        <p:spPr>
          <a:xfrm>
            <a:off x="12264" y="0"/>
            <a:ext cx="6619150" cy="3515216"/>
          </a:xfrm>
          <a:prstGeom prst="rect">
            <a:avLst/>
          </a:prstGeom>
          <a:noFill/>
          <a:ln>
            <a:noFill/>
          </a:ln>
        </p:spPr>
      </p:pic>
      <p:pic>
        <p:nvPicPr>
          <p:cNvPr id="545" name="Google Shape;545;p76"/>
          <p:cNvPicPr preferRelativeResize="0"/>
          <p:nvPr/>
        </p:nvPicPr>
        <p:blipFill rotWithShape="1">
          <a:blip r:embed="rId4">
            <a:alphaModFix/>
          </a:blip>
          <a:srcRect b="0" l="0" r="0" t="0"/>
          <a:stretch/>
        </p:blipFill>
        <p:spPr>
          <a:xfrm>
            <a:off x="12264" y="3309792"/>
            <a:ext cx="8332621" cy="2308413"/>
          </a:xfrm>
          <a:prstGeom prst="rect">
            <a:avLst/>
          </a:prstGeom>
          <a:noFill/>
          <a:ln>
            <a:noFill/>
          </a:ln>
        </p:spPr>
      </p:pic>
      <p:pic>
        <p:nvPicPr>
          <p:cNvPr id="546" name="Google Shape;546;p76"/>
          <p:cNvPicPr preferRelativeResize="0"/>
          <p:nvPr/>
        </p:nvPicPr>
        <p:blipFill rotWithShape="1">
          <a:blip r:embed="rId5">
            <a:alphaModFix/>
          </a:blip>
          <a:srcRect b="0" l="0" r="0" t="0"/>
          <a:stretch/>
        </p:blipFill>
        <p:spPr>
          <a:xfrm>
            <a:off x="1814128" y="5532690"/>
            <a:ext cx="4150068" cy="685896"/>
          </a:xfrm>
          <a:prstGeom prst="rect">
            <a:avLst/>
          </a:prstGeom>
          <a:noFill/>
          <a:ln>
            <a:noFill/>
          </a:ln>
        </p:spPr>
      </p:pic>
      <p:pic>
        <p:nvPicPr>
          <p:cNvPr id="547" name="Google Shape;547;p76"/>
          <p:cNvPicPr preferRelativeResize="0"/>
          <p:nvPr/>
        </p:nvPicPr>
        <p:blipFill rotWithShape="1">
          <a:blip r:embed="rId6">
            <a:alphaModFix/>
          </a:blip>
          <a:srcRect b="0" l="0" r="0" t="0"/>
          <a:stretch/>
        </p:blipFill>
        <p:spPr>
          <a:xfrm>
            <a:off x="6985687" y="540316"/>
            <a:ext cx="4572000" cy="222916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1" name="Shape 551"/>
        <p:cNvGrpSpPr/>
        <p:nvPr/>
      </p:nvGrpSpPr>
      <p:grpSpPr>
        <a:xfrm>
          <a:off x="0" y="0"/>
          <a:ext cx="0" cy="0"/>
          <a:chOff x="0" y="0"/>
          <a:chExt cx="0" cy="0"/>
        </a:xfrm>
      </p:grpSpPr>
      <p:pic>
        <p:nvPicPr>
          <p:cNvPr id="552" name="Google Shape;552;p77"/>
          <p:cNvPicPr preferRelativeResize="0"/>
          <p:nvPr/>
        </p:nvPicPr>
        <p:blipFill rotWithShape="1">
          <a:blip r:embed="rId3">
            <a:alphaModFix/>
          </a:blip>
          <a:srcRect b="0" l="0" r="0" t="0"/>
          <a:stretch/>
        </p:blipFill>
        <p:spPr>
          <a:xfrm>
            <a:off x="206089" y="152578"/>
            <a:ext cx="6029954" cy="3546212"/>
          </a:xfrm>
          <a:prstGeom prst="rect">
            <a:avLst/>
          </a:prstGeom>
          <a:noFill/>
          <a:ln>
            <a:noFill/>
          </a:ln>
        </p:spPr>
      </p:pic>
      <p:pic>
        <p:nvPicPr>
          <p:cNvPr id="553" name="Google Shape;553;p77"/>
          <p:cNvPicPr preferRelativeResize="0"/>
          <p:nvPr/>
        </p:nvPicPr>
        <p:blipFill rotWithShape="1">
          <a:blip r:embed="rId4">
            <a:alphaModFix/>
          </a:blip>
          <a:srcRect b="0" l="0" r="0" t="0"/>
          <a:stretch/>
        </p:blipFill>
        <p:spPr>
          <a:xfrm>
            <a:off x="6454100" y="272352"/>
            <a:ext cx="5363323" cy="5687219"/>
          </a:xfrm>
          <a:prstGeom prst="rect">
            <a:avLst/>
          </a:prstGeom>
          <a:noFill/>
          <a:ln>
            <a:noFill/>
          </a:ln>
        </p:spPr>
      </p:pic>
      <p:pic>
        <p:nvPicPr>
          <p:cNvPr id="554" name="Google Shape;554;p77"/>
          <p:cNvPicPr preferRelativeResize="0"/>
          <p:nvPr/>
        </p:nvPicPr>
        <p:blipFill rotWithShape="1">
          <a:blip r:embed="rId5">
            <a:alphaModFix/>
          </a:blip>
          <a:srcRect b="0" l="0" r="0" t="0"/>
          <a:stretch/>
        </p:blipFill>
        <p:spPr>
          <a:xfrm>
            <a:off x="6553515" y="5574892"/>
            <a:ext cx="2857899" cy="914528"/>
          </a:xfrm>
          <a:prstGeom prst="rect">
            <a:avLst/>
          </a:prstGeom>
          <a:noFill/>
          <a:ln>
            <a:noFill/>
          </a:ln>
        </p:spPr>
      </p:pic>
      <p:pic>
        <p:nvPicPr>
          <p:cNvPr id="555" name="Google Shape;555;p77"/>
          <p:cNvPicPr preferRelativeResize="0"/>
          <p:nvPr/>
        </p:nvPicPr>
        <p:blipFill rotWithShape="1">
          <a:blip r:embed="rId6">
            <a:alphaModFix/>
          </a:blip>
          <a:srcRect b="0" l="0" r="0" t="0"/>
          <a:stretch/>
        </p:blipFill>
        <p:spPr>
          <a:xfrm>
            <a:off x="187852" y="3938176"/>
            <a:ext cx="5553921" cy="2286319"/>
          </a:xfrm>
          <a:prstGeom prst="rect">
            <a:avLst/>
          </a:prstGeom>
          <a:noFill/>
          <a:ln>
            <a:noFill/>
          </a:ln>
        </p:spPr>
      </p:pic>
      <p:cxnSp>
        <p:nvCxnSpPr>
          <p:cNvPr id="556" name="Google Shape;556;p77"/>
          <p:cNvCxnSpPr/>
          <p:nvPr/>
        </p:nvCxnSpPr>
        <p:spPr>
          <a:xfrm flipH="1" rot="10800000">
            <a:off x="6153665" y="1235676"/>
            <a:ext cx="300435" cy="41189"/>
          </a:xfrm>
          <a:prstGeom prst="straightConnector1">
            <a:avLst/>
          </a:prstGeom>
          <a:noFill/>
          <a:ln cap="flat" cmpd="sng" w="9525">
            <a:solidFill>
              <a:schemeClr val="accent1"/>
            </a:solidFill>
            <a:prstDash val="solid"/>
            <a:miter lim="800000"/>
            <a:headEnd len="sm" w="sm" type="none"/>
            <a:tailEnd len="med" w="med" type="triangle"/>
          </a:ln>
        </p:spPr>
      </p:cxnSp>
      <p:cxnSp>
        <p:nvCxnSpPr>
          <p:cNvPr id="557" name="Google Shape;557;p77"/>
          <p:cNvCxnSpPr/>
          <p:nvPr/>
        </p:nvCxnSpPr>
        <p:spPr>
          <a:xfrm flipH="1">
            <a:off x="5890054" y="4703805"/>
            <a:ext cx="564046" cy="156519"/>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pic>
        <p:nvPicPr>
          <p:cNvPr id="562" name="Google Shape;562;p78"/>
          <p:cNvPicPr preferRelativeResize="0"/>
          <p:nvPr/>
        </p:nvPicPr>
        <p:blipFill rotWithShape="1">
          <a:blip r:embed="rId3">
            <a:alphaModFix/>
          </a:blip>
          <a:srcRect b="0" l="0" r="0" t="0"/>
          <a:stretch/>
        </p:blipFill>
        <p:spPr>
          <a:xfrm>
            <a:off x="223200" y="133652"/>
            <a:ext cx="7297168" cy="3048425"/>
          </a:xfrm>
          <a:prstGeom prst="rect">
            <a:avLst/>
          </a:prstGeom>
          <a:noFill/>
          <a:ln>
            <a:noFill/>
          </a:ln>
        </p:spPr>
      </p:pic>
      <p:pic>
        <p:nvPicPr>
          <p:cNvPr id="563" name="Google Shape;563;p78"/>
          <p:cNvPicPr preferRelativeResize="0"/>
          <p:nvPr/>
        </p:nvPicPr>
        <p:blipFill rotWithShape="1">
          <a:blip r:embed="rId4">
            <a:alphaModFix/>
          </a:blip>
          <a:srcRect b="0" l="0" r="0" t="0"/>
          <a:stretch/>
        </p:blipFill>
        <p:spPr>
          <a:xfrm>
            <a:off x="159134" y="3432927"/>
            <a:ext cx="6782747" cy="274358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pic>
        <p:nvPicPr>
          <p:cNvPr id="568" name="Google Shape;568;p79"/>
          <p:cNvPicPr preferRelativeResize="0"/>
          <p:nvPr/>
        </p:nvPicPr>
        <p:blipFill rotWithShape="1">
          <a:blip r:embed="rId3">
            <a:alphaModFix/>
          </a:blip>
          <a:srcRect b="0" l="0" r="0" t="0"/>
          <a:stretch/>
        </p:blipFill>
        <p:spPr>
          <a:xfrm>
            <a:off x="255373" y="208213"/>
            <a:ext cx="11469701" cy="609373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pic>
        <p:nvPicPr>
          <p:cNvPr id="129" name="Google Shape;129;p8"/>
          <p:cNvPicPr preferRelativeResize="0"/>
          <p:nvPr/>
        </p:nvPicPr>
        <p:blipFill rotWithShape="1">
          <a:blip r:embed="rId3">
            <a:alphaModFix/>
          </a:blip>
          <a:srcRect b="0" l="0" r="0" t="0"/>
          <a:stretch/>
        </p:blipFill>
        <p:spPr>
          <a:xfrm>
            <a:off x="1556208" y="577748"/>
            <a:ext cx="5854531" cy="5851627"/>
          </a:xfrm>
          <a:prstGeom prst="rect">
            <a:avLst/>
          </a:prstGeom>
          <a:noFill/>
          <a:ln>
            <a:noFill/>
          </a:ln>
        </p:spPr>
      </p:pic>
      <p:pic>
        <p:nvPicPr>
          <p:cNvPr id="130" name="Google Shape;130;p8"/>
          <p:cNvPicPr preferRelativeResize="0"/>
          <p:nvPr/>
        </p:nvPicPr>
        <p:blipFill rotWithShape="1">
          <a:blip r:embed="rId4">
            <a:alphaModFix/>
          </a:blip>
          <a:srcRect b="0" l="0" r="0" t="0"/>
          <a:stretch/>
        </p:blipFill>
        <p:spPr>
          <a:xfrm>
            <a:off x="200026" y="234960"/>
            <a:ext cx="1905000" cy="1143000"/>
          </a:xfrm>
          <a:prstGeom prst="rect">
            <a:avLst/>
          </a:prstGeom>
          <a:noFill/>
          <a:ln>
            <a:noFill/>
          </a:ln>
        </p:spPr>
      </p:pic>
      <p:pic>
        <p:nvPicPr>
          <p:cNvPr id="131" name="Google Shape;131;p8"/>
          <p:cNvPicPr preferRelativeResize="0"/>
          <p:nvPr/>
        </p:nvPicPr>
        <p:blipFill rotWithShape="1">
          <a:blip r:embed="rId5">
            <a:alphaModFix/>
          </a:blip>
          <a:srcRect b="0" l="0" r="0" t="0"/>
          <a:stretch/>
        </p:blipFill>
        <p:spPr>
          <a:xfrm>
            <a:off x="7226704" y="577748"/>
            <a:ext cx="4658375" cy="800212"/>
          </a:xfrm>
          <a:prstGeom prst="rect">
            <a:avLst/>
          </a:prstGeom>
          <a:noFill/>
          <a:ln>
            <a:noFill/>
          </a:ln>
        </p:spPr>
      </p:pic>
      <p:pic>
        <p:nvPicPr>
          <p:cNvPr id="132" name="Google Shape;132;p8"/>
          <p:cNvPicPr preferRelativeResize="0"/>
          <p:nvPr/>
        </p:nvPicPr>
        <p:blipFill rotWithShape="1">
          <a:blip r:embed="rId6">
            <a:alphaModFix/>
          </a:blip>
          <a:srcRect b="0" l="0" r="0" t="0"/>
          <a:stretch/>
        </p:blipFill>
        <p:spPr>
          <a:xfrm>
            <a:off x="7144325" y="1484669"/>
            <a:ext cx="4658375" cy="103837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80"/>
          <p:cNvPicPr preferRelativeResize="0"/>
          <p:nvPr/>
        </p:nvPicPr>
        <p:blipFill rotWithShape="1">
          <a:blip r:embed="rId3">
            <a:alphaModFix/>
          </a:blip>
          <a:srcRect b="0" l="0" r="0" t="0"/>
          <a:stretch/>
        </p:blipFill>
        <p:spPr>
          <a:xfrm>
            <a:off x="166568" y="220330"/>
            <a:ext cx="10936226" cy="2314898"/>
          </a:xfrm>
          <a:prstGeom prst="rect">
            <a:avLst/>
          </a:prstGeom>
          <a:noFill/>
          <a:ln>
            <a:noFill/>
          </a:ln>
        </p:spPr>
      </p:pic>
      <p:pic>
        <p:nvPicPr>
          <p:cNvPr id="574" name="Google Shape;574;p80"/>
          <p:cNvPicPr preferRelativeResize="0"/>
          <p:nvPr/>
        </p:nvPicPr>
        <p:blipFill rotWithShape="1">
          <a:blip r:embed="rId4">
            <a:alphaModFix/>
          </a:blip>
          <a:srcRect b="0" l="0" r="0" t="0"/>
          <a:stretch/>
        </p:blipFill>
        <p:spPr>
          <a:xfrm>
            <a:off x="3662731" y="2007305"/>
            <a:ext cx="7440063" cy="4029637"/>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81"/>
          <p:cNvPicPr preferRelativeResize="0"/>
          <p:nvPr/>
        </p:nvPicPr>
        <p:blipFill rotWithShape="1">
          <a:blip r:embed="rId3">
            <a:alphaModFix/>
          </a:blip>
          <a:srcRect b="0" l="0" r="0" t="0"/>
          <a:stretch/>
        </p:blipFill>
        <p:spPr>
          <a:xfrm>
            <a:off x="320627" y="716691"/>
            <a:ext cx="11155332" cy="4810897"/>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pic>
        <p:nvPicPr>
          <p:cNvPr id="584" name="Google Shape;584;p82"/>
          <p:cNvPicPr preferRelativeResize="0"/>
          <p:nvPr/>
        </p:nvPicPr>
        <p:blipFill rotWithShape="1">
          <a:blip r:embed="rId3">
            <a:alphaModFix/>
          </a:blip>
          <a:srcRect b="0" l="0" r="0" t="0"/>
          <a:stretch/>
        </p:blipFill>
        <p:spPr>
          <a:xfrm>
            <a:off x="1430254" y="599491"/>
            <a:ext cx="7964011" cy="468695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pic>
        <p:nvPicPr>
          <p:cNvPr id="589" name="Google Shape;589;p83"/>
          <p:cNvPicPr preferRelativeResize="0"/>
          <p:nvPr/>
        </p:nvPicPr>
        <p:blipFill rotWithShape="1">
          <a:blip r:embed="rId3">
            <a:alphaModFix/>
          </a:blip>
          <a:srcRect b="0" l="0" r="0" t="0"/>
          <a:stretch/>
        </p:blipFill>
        <p:spPr>
          <a:xfrm>
            <a:off x="284749" y="318507"/>
            <a:ext cx="9633607" cy="3759223"/>
          </a:xfrm>
          <a:prstGeom prst="rect">
            <a:avLst/>
          </a:prstGeom>
          <a:noFill/>
          <a:ln>
            <a:noFill/>
          </a:ln>
        </p:spPr>
      </p:pic>
      <p:pic>
        <p:nvPicPr>
          <p:cNvPr id="590" name="Google Shape;590;p83"/>
          <p:cNvPicPr preferRelativeResize="0"/>
          <p:nvPr/>
        </p:nvPicPr>
        <p:blipFill rotWithShape="1">
          <a:blip r:embed="rId4">
            <a:alphaModFix/>
          </a:blip>
          <a:srcRect b="0" l="0" r="0" t="0"/>
          <a:stretch/>
        </p:blipFill>
        <p:spPr>
          <a:xfrm>
            <a:off x="284749" y="4341245"/>
            <a:ext cx="4610743" cy="1371791"/>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4" name="Shape 594"/>
        <p:cNvGrpSpPr/>
        <p:nvPr/>
      </p:nvGrpSpPr>
      <p:grpSpPr>
        <a:xfrm>
          <a:off x="0" y="0"/>
          <a:ext cx="0" cy="0"/>
          <a:chOff x="0" y="0"/>
          <a:chExt cx="0" cy="0"/>
        </a:xfrm>
      </p:grpSpPr>
      <p:pic>
        <p:nvPicPr>
          <p:cNvPr id="595" name="Google Shape;595;p84"/>
          <p:cNvPicPr preferRelativeResize="0"/>
          <p:nvPr/>
        </p:nvPicPr>
        <p:blipFill rotWithShape="1">
          <a:blip r:embed="rId3">
            <a:alphaModFix/>
          </a:blip>
          <a:srcRect b="0" l="0" r="0" t="0"/>
          <a:stretch/>
        </p:blipFill>
        <p:spPr>
          <a:xfrm>
            <a:off x="1098395" y="620179"/>
            <a:ext cx="8498686" cy="4520232"/>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pic>
        <p:nvPicPr>
          <p:cNvPr id="600" name="Google Shape;600;p85"/>
          <p:cNvPicPr preferRelativeResize="0"/>
          <p:nvPr/>
        </p:nvPicPr>
        <p:blipFill rotWithShape="1">
          <a:blip r:embed="rId3">
            <a:alphaModFix/>
          </a:blip>
          <a:srcRect b="0" l="0" r="0" t="0"/>
          <a:stretch/>
        </p:blipFill>
        <p:spPr>
          <a:xfrm>
            <a:off x="331124" y="252224"/>
            <a:ext cx="9348336" cy="2523928"/>
          </a:xfrm>
          <a:prstGeom prst="rect">
            <a:avLst/>
          </a:prstGeom>
          <a:noFill/>
          <a:ln>
            <a:noFill/>
          </a:ln>
        </p:spPr>
      </p:pic>
      <p:pic>
        <p:nvPicPr>
          <p:cNvPr id="601" name="Google Shape;601;p85"/>
          <p:cNvPicPr preferRelativeResize="0"/>
          <p:nvPr/>
        </p:nvPicPr>
        <p:blipFill rotWithShape="1">
          <a:blip r:embed="rId4">
            <a:alphaModFix/>
          </a:blip>
          <a:srcRect b="0" l="0" r="0" t="0"/>
          <a:stretch/>
        </p:blipFill>
        <p:spPr>
          <a:xfrm>
            <a:off x="331124" y="2949146"/>
            <a:ext cx="7582958" cy="3492843"/>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86"/>
          <p:cNvPicPr preferRelativeResize="0"/>
          <p:nvPr/>
        </p:nvPicPr>
        <p:blipFill rotWithShape="1">
          <a:blip r:embed="rId3">
            <a:alphaModFix/>
          </a:blip>
          <a:srcRect b="0" l="0" r="0" t="0"/>
          <a:stretch/>
        </p:blipFill>
        <p:spPr>
          <a:xfrm>
            <a:off x="146691" y="368904"/>
            <a:ext cx="11717385" cy="5477639"/>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87"/>
          <p:cNvPicPr preferRelativeResize="0"/>
          <p:nvPr/>
        </p:nvPicPr>
        <p:blipFill rotWithShape="1">
          <a:blip r:embed="rId3">
            <a:alphaModFix/>
          </a:blip>
          <a:srcRect b="0" l="0" r="0" t="0"/>
          <a:stretch/>
        </p:blipFill>
        <p:spPr>
          <a:xfrm>
            <a:off x="151911" y="288828"/>
            <a:ext cx="7011378" cy="4826869"/>
          </a:xfrm>
          <a:prstGeom prst="rect">
            <a:avLst/>
          </a:prstGeom>
          <a:noFill/>
          <a:ln>
            <a:noFill/>
          </a:ln>
        </p:spPr>
      </p:pic>
      <p:pic>
        <p:nvPicPr>
          <p:cNvPr id="612" name="Google Shape;612;p87"/>
          <p:cNvPicPr preferRelativeResize="0"/>
          <p:nvPr/>
        </p:nvPicPr>
        <p:blipFill rotWithShape="1">
          <a:blip r:embed="rId4">
            <a:alphaModFix/>
          </a:blip>
          <a:srcRect b="0" l="0" r="0" t="0"/>
          <a:stretch/>
        </p:blipFill>
        <p:spPr>
          <a:xfrm>
            <a:off x="151911" y="5040838"/>
            <a:ext cx="9716856" cy="1076475"/>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6" name="Shape 616"/>
        <p:cNvGrpSpPr/>
        <p:nvPr/>
      </p:nvGrpSpPr>
      <p:grpSpPr>
        <a:xfrm>
          <a:off x="0" y="0"/>
          <a:ext cx="0" cy="0"/>
          <a:chOff x="0" y="0"/>
          <a:chExt cx="0" cy="0"/>
        </a:xfrm>
      </p:grpSpPr>
      <p:pic>
        <p:nvPicPr>
          <p:cNvPr id="617" name="Google Shape;617;p88"/>
          <p:cNvPicPr preferRelativeResize="0"/>
          <p:nvPr/>
        </p:nvPicPr>
        <p:blipFill rotWithShape="1">
          <a:blip r:embed="rId3">
            <a:alphaModFix/>
          </a:blip>
          <a:srcRect b="0" l="0" r="0" t="0"/>
          <a:stretch/>
        </p:blipFill>
        <p:spPr>
          <a:xfrm>
            <a:off x="374891" y="381337"/>
            <a:ext cx="11347554" cy="2553056"/>
          </a:xfrm>
          <a:prstGeom prst="rect">
            <a:avLst/>
          </a:prstGeom>
          <a:noFill/>
          <a:ln>
            <a:noFill/>
          </a:ln>
        </p:spPr>
      </p:pic>
      <p:pic>
        <p:nvPicPr>
          <p:cNvPr id="618" name="Google Shape;618;p88"/>
          <p:cNvPicPr preferRelativeResize="0"/>
          <p:nvPr/>
        </p:nvPicPr>
        <p:blipFill rotWithShape="1">
          <a:blip r:embed="rId4">
            <a:alphaModFix/>
          </a:blip>
          <a:srcRect b="0" l="0" r="0" t="0"/>
          <a:stretch/>
        </p:blipFill>
        <p:spPr>
          <a:xfrm>
            <a:off x="374891" y="3326268"/>
            <a:ext cx="11597450" cy="2067213"/>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pic>
        <p:nvPicPr>
          <p:cNvPr id="623" name="Google Shape;623;p89"/>
          <p:cNvPicPr preferRelativeResize="0"/>
          <p:nvPr/>
        </p:nvPicPr>
        <p:blipFill rotWithShape="1">
          <a:blip r:embed="rId3">
            <a:alphaModFix/>
          </a:blip>
          <a:srcRect b="0" l="0" r="0" t="0"/>
          <a:stretch/>
        </p:blipFill>
        <p:spPr>
          <a:xfrm>
            <a:off x="942456" y="492240"/>
            <a:ext cx="9269119" cy="511563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9"/>
          <p:cNvPicPr preferRelativeResize="0"/>
          <p:nvPr/>
        </p:nvPicPr>
        <p:blipFill rotWithShape="1">
          <a:blip r:embed="rId3">
            <a:alphaModFix/>
          </a:blip>
          <a:srcRect b="0" l="0" r="0" t="0"/>
          <a:stretch/>
        </p:blipFill>
        <p:spPr>
          <a:xfrm>
            <a:off x="398604" y="495838"/>
            <a:ext cx="7040421" cy="5495388"/>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pic>
        <p:nvPicPr>
          <p:cNvPr id="628" name="Google Shape;628;p90"/>
          <p:cNvPicPr preferRelativeResize="0"/>
          <p:nvPr/>
        </p:nvPicPr>
        <p:blipFill rotWithShape="1">
          <a:blip r:embed="rId3">
            <a:alphaModFix/>
          </a:blip>
          <a:srcRect b="0" l="0" r="0" t="0"/>
          <a:stretch/>
        </p:blipFill>
        <p:spPr>
          <a:xfrm>
            <a:off x="181438" y="225515"/>
            <a:ext cx="11541006" cy="3020193"/>
          </a:xfrm>
          <a:prstGeom prst="rect">
            <a:avLst/>
          </a:prstGeom>
          <a:noFill/>
          <a:ln>
            <a:noFill/>
          </a:ln>
        </p:spPr>
      </p:pic>
      <p:pic>
        <p:nvPicPr>
          <p:cNvPr id="629" name="Google Shape;629;p90"/>
          <p:cNvPicPr preferRelativeResize="0"/>
          <p:nvPr/>
        </p:nvPicPr>
        <p:blipFill rotWithShape="1">
          <a:blip r:embed="rId4">
            <a:alphaModFix/>
          </a:blip>
          <a:srcRect b="0" l="0" r="0" t="0"/>
          <a:stretch/>
        </p:blipFill>
        <p:spPr>
          <a:xfrm>
            <a:off x="181438" y="3245708"/>
            <a:ext cx="9478698" cy="3219899"/>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pic>
        <p:nvPicPr>
          <p:cNvPr id="634" name="Google Shape;634;p91"/>
          <p:cNvPicPr preferRelativeResize="0"/>
          <p:nvPr/>
        </p:nvPicPr>
        <p:blipFill rotWithShape="1">
          <a:blip r:embed="rId3">
            <a:alphaModFix/>
          </a:blip>
          <a:srcRect b="0" l="0" r="0" t="0"/>
          <a:stretch/>
        </p:blipFill>
        <p:spPr>
          <a:xfrm>
            <a:off x="353124" y="152546"/>
            <a:ext cx="8421275" cy="3439005"/>
          </a:xfrm>
          <a:prstGeom prst="rect">
            <a:avLst/>
          </a:prstGeom>
          <a:noFill/>
          <a:ln>
            <a:noFill/>
          </a:ln>
        </p:spPr>
      </p:pic>
      <p:pic>
        <p:nvPicPr>
          <p:cNvPr id="635" name="Google Shape;635;p91"/>
          <p:cNvPicPr preferRelativeResize="0"/>
          <p:nvPr/>
        </p:nvPicPr>
        <p:blipFill rotWithShape="1">
          <a:blip r:embed="rId4">
            <a:alphaModFix/>
          </a:blip>
          <a:srcRect b="0" l="0" r="0" t="0"/>
          <a:stretch/>
        </p:blipFill>
        <p:spPr>
          <a:xfrm>
            <a:off x="427160" y="3777005"/>
            <a:ext cx="6230219" cy="2467319"/>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9" name="Shape 639"/>
        <p:cNvGrpSpPr/>
        <p:nvPr/>
      </p:nvGrpSpPr>
      <p:grpSpPr>
        <a:xfrm>
          <a:off x="0" y="0"/>
          <a:ext cx="0" cy="0"/>
          <a:chOff x="0" y="0"/>
          <a:chExt cx="0" cy="0"/>
        </a:xfrm>
      </p:grpSpPr>
      <p:pic>
        <p:nvPicPr>
          <p:cNvPr id="640" name="Google Shape;640;p92"/>
          <p:cNvPicPr preferRelativeResize="0"/>
          <p:nvPr/>
        </p:nvPicPr>
        <p:blipFill rotWithShape="1">
          <a:blip r:embed="rId3">
            <a:alphaModFix/>
          </a:blip>
          <a:srcRect b="0" l="0" r="0" t="0"/>
          <a:stretch/>
        </p:blipFill>
        <p:spPr>
          <a:xfrm>
            <a:off x="303973" y="298018"/>
            <a:ext cx="7011228" cy="2832360"/>
          </a:xfrm>
          <a:prstGeom prst="rect">
            <a:avLst/>
          </a:prstGeom>
          <a:noFill/>
          <a:ln>
            <a:noFill/>
          </a:ln>
        </p:spPr>
      </p:pic>
      <p:pic>
        <p:nvPicPr>
          <p:cNvPr id="641" name="Google Shape;641;p92"/>
          <p:cNvPicPr preferRelativeResize="0"/>
          <p:nvPr/>
        </p:nvPicPr>
        <p:blipFill rotWithShape="1">
          <a:blip r:embed="rId4">
            <a:alphaModFix/>
          </a:blip>
          <a:srcRect b="0" l="0" r="0" t="0"/>
          <a:stretch/>
        </p:blipFill>
        <p:spPr>
          <a:xfrm>
            <a:off x="80007" y="3130378"/>
            <a:ext cx="11850754" cy="523948"/>
          </a:xfrm>
          <a:prstGeom prst="rect">
            <a:avLst/>
          </a:prstGeom>
          <a:noFill/>
          <a:ln>
            <a:noFill/>
          </a:ln>
        </p:spPr>
      </p:pic>
      <p:pic>
        <p:nvPicPr>
          <p:cNvPr id="642" name="Google Shape;642;p92"/>
          <p:cNvPicPr preferRelativeResize="0"/>
          <p:nvPr/>
        </p:nvPicPr>
        <p:blipFill rotWithShape="1">
          <a:blip r:embed="rId5">
            <a:alphaModFix/>
          </a:blip>
          <a:srcRect b="0" l="0" r="0" t="0"/>
          <a:stretch/>
        </p:blipFill>
        <p:spPr>
          <a:xfrm>
            <a:off x="303973" y="3940125"/>
            <a:ext cx="7525800" cy="194337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pic>
        <p:nvPicPr>
          <p:cNvPr id="647" name="Google Shape;647;p93"/>
          <p:cNvPicPr preferRelativeResize="0"/>
          <p:nvPr/>
        </p:nvPicPr>
        <p:blipFill rotWithShape="1">
          <a:blip r:embed="rId3">
            <a:alphaModFix/>
          </a:blip>
          <a:srcRect b="0" l="0" r="0" t="0"/>
          <a:stretch/>
        </p:blipFill>
        <p:spPr>
          <a:xfrm>
            <a:off x="265054" y="158207"/>
            <a:ext cx="6982799" cy="3013360"/>
          </a:xfrm>
          <a:prstGeom prst="rect">
            <a:avLst/>
          </a:prstGeom>
          <a:noFill/>
          <a:ln>
            <a:noFill/>
          </a:ln>
        </p:spPr>
      </p:pic>
      <p:pic>
        <p:nvPicPr>
          <p:cNvPr id="648" name="Google Shape;648;p93"/>
          <p:cNvPicPr preferRelativeResize="0"/>
          <p:nvPr/>
        </p:nvPicPr>
        <p:blipFill rotWithShape="1">
          <a:blip r:embed="rId4">
            <a:alphaModFix/>
          </a:blip>
          <a:srcRect b="0" l="0" r="0" t="0"/>
          <a:stretch/>
        </p:blipFill>
        <p:spPr>
          <a:xfrm>
            <a:off x="265054" y="3229233"/>
            <a:ext cx="9211961" cy="307683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2" name="Shape 652"/>
        <p:cNvGrpSpPr/>
        <p:nvPr/>
      </p:nvGrpSpPr>
      <p:grpSpPr>
        <a:xfrm>
          <a:off x="0" y="0"/>
          <a:ext cx="0" cy="0"/>
          <a:chOff x="0" y="0"/>
          <a:chExt cx="0" cy="0"/>
        </a:xfrm>
      </p:grpSpPr>
      <p:pic>
        <p:nvPicPr>
          <p:cNvPr id="653" name="Google Shape;653;p94"/>
          <p:cNvPicPr preferRelativeResize="0"/>
          <p:nvPr/>
        </p:nvPicPr>
        <p:blipFill rotWithShape="1">
          <a:blip r:embed="rId3">
            <a:alphaModFix/>
          </a:blip>
          <a:srcRect b="0" l="0" r="0" t="0"/>
          <a:stretch/>
        </p:blipFill>
        <p:spPr>
          <a:xfrm>
            <a:off x="250552" y="162927"/>
            <a:ext cx="10059804" cy="4077269"/>
          </a:xfrm>
          <a:prstGeom prst="rect">
            <a:avLst/>
          </a:prstGeom>
          <a:noFill/>
          <a:ln>
            <a:noFill/>
          </a:ln>
        </p:spPr>
      </p:pic>
      <p:pic>
        <p:nvPicPr>
          <p:cNvPr id="654" name="Google Shape;654;p94"/>
          <p:cNvPicPr preferRelativeResize="0"/>
          <p:nvPr/>
        </p:nvPicPr>
        <p:blipFill rotWithShape="1">
          <a:blip r:embed="rId4">
            <a:alphaModFix/>
          </a:blip>
          <a:srcRect b="0" l="0" r="0" t="0"/>
          <a:stretch/>
        </p:blipFill>
        <p:spPr>
          <a:xfrm>
            <a:off x="340863" y="4478943"/>
            <a:ext cx="8907118" cy="1771897"/>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8" name="Shape 658"/>
        <p:cNvGrpSpPr/>
        <p:nvPr/>
      </p:nvGrpSpPr>
      <p:grpSpPr>
        <a:xfrm>
          <a:off x="0" y="0"/>
          <a:ext cx="0" cy="0"/>
          <a:chOff x="0" y="0"/>
          <a:chExt cx="0" cy="0"/>
        </a:xfrm>
      </p:grpSpPr>
      <p:pic>
        <p:nvPicPr>
          <p:cNvPr id="659" name="Google Shape;659;p95"/>
          <p:cNvPicPr preferRelativeResize="0"/>
          <p:nvPr/>
        </p:nvPicPr>
        <p:blipFill rotWithShape="1">
          <a:blip r:embed="rId3">
            <a:alphaModFix/>
          </a:blip>
          <a:srcRect b="0" l="0" r="0" t="0"/>
          <a:stretch/>
        </p:blipFill>
        <p:spPr>
          <a:xfrm>
            <a:off x="343153" y="266808"/>
            <a:ext cx="11126753" cy="583011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3" name="Shape 663"/>
        <p:cNvGrpSpPr/>
        <p:nvPr/>
      </p:nvGrpSpPr>
      <p:grpSpPr>
        <a:xfrm>
          <a:off x="0" y="0"/>
          <a:ext cx="0" cy="0"/>
          <a:chOff x="0" y="0"/>
          <a:chExt cx="0" cy="0"/>
        </a:xfrm>
      </p:grpSpPr>
      <p:pic>
        <p:nvPicPr>
          <p:cNvPr id="664" name="Google Shape;664;p96"/>
          <p:cNvPicPr preferRelativeResize="0"/>
          <p:nvPr/>
        </p:nvPicPr>
        <p:blipFill rotWithShape="1">
          <a:blip r:embed="rId3">
            <a:alphaModFix/>
          </a:blip>
          <a:srcRect b="0" l="0" r="0" t="0"/>
          <a:stretch/>
        </p:blipFill>
        <p:spPr>
          <a:xfrm>
            <a:off x="302536" y="157921"/>
            <a:ext cx="6611273" cy="5734850"/>
          </a:xfrm>
          <a:prstGeom prst="rect">
            <a:avLst/>
          </a:prstGeom>
          <a:noFill/>
          <a:ln>
            <a:noFill/>
          </a:ln>
        </p:spPr>
      </p:pic>
      <p:pic>
        <p:nvPicPr>
          <p:cNvPr id="665" name="Google Shape;665;p96"/>
          <p:cNvPicPr preferRelativeResize="0"/>
          <p:nvPr/>
        </p:nvPicPr>
        <p:blipFill rotWithShape="1">
          <a:blip r:embed="rId4">
            <a:alphaModFix/>
          </a:blip>
          <a:srcRect b="0" l="0" r="0" t="0"/>
          <a:stretch/>
        </p:blipFill>
        <p:spPr>
          <a:xfrm>
            <a:off x="6987950" y="1820265"/>
            <a:ext cx="5007077" cy="2410161"/>
          </a:xfrm>
          <a:prstGeom prst="rect">
            <a:avLst/>
          </a:prstGeom>
          <a:noFill/>
          <a:ln>
            <a:noFill/>
          </a:ln>
        </p:spPr>
      </p:pic>
      <p:cxnSp>
        <p:nvCxnSpPr>
          <p:cNvPr id="666" name="Google Shape;666;p96"/>
          <p:cNvCxnSpPr/>
          <p:nvPr/>
        </p:nvCxnSpPr>
        <p:spPr>
          <a:xfrm flipH="1" rot="10800000">
            <a:off x="6913809" y="4333103"/>
            <a:ext cx="351964" cy="691978"/>
          </a:xfrm>
          <a:prstGeom prst="straightConnector1">
            <a:avLst/>
          </a:prstGeom>
          <a:noFill/>
          <a:ln cap="flat" cmpd="sng" w="9525">
            <a:solidFill>
              <a:schemeClr val="accent1"/>
            </a:solidFill>
            <a:prstDash val="solid"/>
            <a:miter lim="800000"/>
            <a:headEnd len="sm" w="sm" type="none"/>
            <a:tailEnd len="med" w="med" type="triangle"/>
          </a:ln>
        </p:spPr>
      </p:cxn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97"/>
          <p:cNvPicPr preferRelativeResize="0"/>
          <p:nvPr/>
        </p:nvPicPr>
        <p:blipFill rotWithShape="1">
          <a:blip r:embed="rId3">
            <a:alphaModFix/>
          </a:blip>
          <a:srcRect b="0" l="0" r="0" t="0"/>
          <a:stretch/>
        </p:blipFill>
        <p:spPr>
          <a:xfrm>
            <a:off x="226930" y="271192"/>
            <a:ext cx="9930324" cy="3877216"/>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2020-11-04T05:35:12Z</dcterms:created>
  <dc:creator>Leeladhar Annepu</dc:creator>
</cp:coreProperties>
</file>